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30d4b90509a455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1b48784fd7d458f"/>
  </p:sldMasterIdLst>
  <p:sldIdLst>
    <p:sldId xmlns:r="http://schemas.openxmlformats.org/officeDocument/2006/relationships" id="256" r:id="R3715ac3d58794f53"/>
    <p:sldId xmlns:r="http://schemas.openxmlformats.org/officeDocument/2006/relationships" id="257" r:id="R70ccc14f5d404b0e"/>
    <p:sldId xmlns:r="http://schemas.openxmlformats.org/officeDocument/2006/relationships" id="258" r:id="R817199fecabc48f2"/>
    <p:sldId xmlns:r="http://schemas.openxmlformats.org/officeDocument/2006/relationships" id="259" r:id="R0155c1e391294315"/>
    <p:sldId xmlns:r="http://schemas.openxmlformats.org/officeDocument/2006/relationships" id="260" r:id="R8ff97dfc84234736"/>
    <p:sldId xmlns:r="http://schemas.openxmlformats.org/officeDocument/2006/relationships" id="261" r:id="R214fee51a8de42bd"/>
    <p:sldId xmlns:r="http://schemas.openxmlformats.org/officeDocument/2006/relationships" id="262" r:id="R5b0c8cfc8b484fd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b48784fd7d458f" /><Relationship Type="http://schemas.openxmlformats.org/officeDocument/2006/relationships/slide" Target="/ppt/slides/slide1.xml" Id="R3715ac3d58794f53" /><Relationship Type="http://schemas.openxmlformats.org/officeDocument/2006/relationships/slide" Target="/ppt/slides/slide2.xml" Id="R70ccc14f5d404b0e" /><Relationship Type="http://schemas.openxmlformats.org/officeDocument/2006/relationships/slide" Target="/ppt/slides/slide3.xml" Id="R817199fecabc48f2" /><Relationship Type="http://schemas.openxmlformats.org/officeDocument/2006/relationships/slide" Target="/ppt/slides/slide4.xml" Id="R0155c1e391294315" /><Relationship Type="http://schemas.openxmlformats.org/officeDocument/2006/relationships/slide" Target="/ppt/slides/slide5.xml" Id="R8ff97dfc84234736" /><Relationship Type="http://schemas.openxmlformats.org/officeDocument/2006/relationships/slide" Target="/ppt/slides/slide6.xml" Id="R214fee51a8de42bd" /><Relationship Type="http://schemas.openxmlformats.org/officeDocument/2006/relationships/slide" Target="/ppt/slides/slide7.xml" Id="R5b0c8cfc8b484fd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d1a4badfde4db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42798c8cd24ff7" /><Relationship Type="http://schemas.openxmlformats.org/officeDocument/2006/relationships/theme" Target="/ppt/slideMasters/theme/theme1.xml" Id="R5a13e09f25d74cb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842798c8cd24ff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9371a1f4a9449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fbe6595d1a4fc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2eb8b5b88f40d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a262439679463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4edd643b9f406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156d5b759744f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453edfd94c45e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BJØRNULF VERDI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BJØRNULF VERDI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BJØRNULF VERDI AS ble etablert [år] og holder til i Ulsteinvik.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BJØRNULF VERDI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BJØRNULF VERDI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BJØRNULF VERDI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−25 138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2 007 977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26 152 880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27 548 483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BJØRNULF VERDI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ASBJØRN ELDAR HASUND  –  66,0 %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ASBJØRN ELDAR HASUND  –  34,0 %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BJØRNULF VERDI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Stålhaugen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6065 Ulsteinvik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927 810 999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BJØRNULF VERDI AS</a:t>
            </a:r>
          </a:p>
        </p:txBody>
      </p:sp>
    </p:spTree>
  </p:cSld>
  <p:clrMapOvr>
    <a:masterClrMapping xmlns:a="http://schemas.openxmlformats.org/drawingml/2006/main"/>
  </p:clrMapOvr>
</p:sld>
</file>