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71c20d2e7646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c181a79d54acc"/>
  </p:sldMasterIdLst>
  <p:sldIdLst>
    <p:sldId xmlns:r="http://schemas.openxmlformats.org/officeDocument/2006/relationships" id="256" r:id="R76f53d8f4e4d48e9"/>
    <p:sldId xmlns:r="http://schemas.openxmlformats.org/officeDocument/2006/relationships" id="257" r:id="Rd53330cf11114cdf"/>
    <p:sldId xmlns:r="http://schemas.openxmlformats.org/officeDocument/2006/relationships" id="258" r:id="Re951d9acd5af4ac6"/>
    <p:sldId xmlns:r="http://schemas.openxmlformats.org/officeDocument/2006/relationships" id="259" r:id="Rdb0452b98662423c"/>
    <p:sldId xmlns:r="http://schemas.openxmlformats.org/officeDocument/2006/relationships" id="260" r:id="R6ea1e854fd0c4253"/>
    <p:sldId xmlns:r="http://schemas.openxmlformats.org/officeDocument/2006/relationships" id="261" r:id="R5d0ded72b900471d"/>
    <p:sldId xmlns:r="http://schemas.openxmlformats.org/officeDocument/2006/relationships" id="262" r:id="R91f9853701e4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c181a79d54acc" /><Relationship Type="http://schemas.openxmlformats.org/officeDocument/2006/relationships/slide" Target="/ppt/slides/slide1.xml" Id="R76f53d8f4e4d48e9" /><Relationship Type="http://schemas.openxmlformats.org/officeDocument/2006/relationships/slide" Target="/ppt/slides/slide2.xml" Id="Rd53330cf11114cdf" /><Relationship Type="http://schemas.openxmlformats.org/officeDocument/2006/relationships/slide" Target="/ppt/slides/slide3.xml" Id="Re951d9acd5af4ac6" /><Relationship Type="http://schemas.openxmlformats.org/officeDocument/2006/relationships/slide" Target="/ppt/slides/slide4.xml" Id="Rdb0452b98662423c" /><Relationship Type="http://schemas.openxmlformats.org/officeDocument/2006/relationships/slide" Target="/ppt/slides/slide5.xml" Id="R6ea1e854fd0c4253" /><Relationship Type="http://schemas.openxmlformats.org/officeDocument/2006/relationships/slide" Target="/ppt/slides/slide6.xml" Id="R5d0ded72b900471d" /><Relationship Type="http://schemas.openxmlformats.org/officeDocument/2006/relationships/slide" Target="/ppt/slides/slide7.xml" Id="R91f9853701e4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d9c8e328a1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303cfe8294c20" /><Relationship Type="http://schemas.openxmlformats.org/officeDocument/2006/relationships/theme" Target="/ppt/slideMasters/theme/theme1.xml" Id="R9c947bbcf711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9303cfe8294c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87cdcbed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46cdd42d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14d9d64a6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861fff204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b954d4e9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9e5154c747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5365b626a4d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LUPI AS</a:t>
            </a:r>
          </a:p>
        </p:txBody>
      </p:sp>
    </p:spTree>
  </p:cSld>
  <p:clrMapOvr>
    <a:masterClrMapping xmlns:a="http://schemas.openxmlformats.org/drawingml/2006/main"/>
  </p:clrMapOvr>
</p:sld>
</file>