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7f0e7fc4fb45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43b2250da944de"/>
  </p:sldMasterIdLst>
  <p:sldIdLst>
    <p:sldId xmlns:r="http://schemas.openxmlformats.org/officeDocument/2006/relationships" id="256" r:id="Re0902ae397094a9e"/>
    <p:sldId xmlns:r="http://schemas.openxmlformats.org/officeDocument/2006/relationships" id="257" r:id="R1978ba88d72245f5"/>
    <p:sldId xmlns:r="http://schemas.openxmlformats.org/officeDocument/2006/relationships" id="258" r:id="R345ab521c7444658"/>
    <p:sldId xmlns:r="http://schemas.openxmlformats.org/officeDocument/2006/relationships" id="259" r:id="R85af51c1b84749bc"/>
    <p:sldId xmlns:r="http://schemas.openxmlformats.org/officeDocument/2006/relationships" id="260" r:id="R3a655cfd44b94f3d"/>
    <p:sldId xmlns:r="http://schemas.openxmlformats.org/officeDocument/2006/relationships" id="261" r:id="R4654689eb02f40ac"/>
    <p:sldId xmlns:r="http://schemas.openxmlformats.org/officeDocument/2006/relationships" id="262" r:id="R39a2b7c5f19346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3b2250da944de" /><Relationship Type="http://schemas.openxmlformats.org/officeDocument/2006/relationships/slide" Target="/ppt/slides/slide1.xml" Id="Re0902ae397094a9e" /><Relationship Type="http://schemas.openxmlformats.org/officeDocument/2006/relationships/slide" Target="/ppt/slides/slide2.xml" Id="R1978ba88d72245f5" /><Relationship Type="http://schemas.openxmlformats.org/officeDocument/2006/relationships/slide" Target="/ppt/slides/slide3.xml" Id="R345ab521c7444658" /><Relationship Type="http://schemas.openxmlformats.org/officeDocument/2006/relationships/slide" Target="/ppt/slides/slide4.xml" Id="R85af51c1b84749bc" /><Relationship Type="http://schemas.openxmlformats.org/officeDocument/2006/relationships/slide" Target="/ppt/slides/slide5.xml" Id="R3a655cfd44b94f3d" /><Relationship Type="http://schemas.openxmlformats.org/officeDocument/2006/relationships/slide" Target="/ppt/slides/slide6.xml" Id="R4654689eb02f40ac" /><Relationship Type="http://schemas.openxmlformats.org/officeDocument/2006/relationships/slide" Target="/ppt/slides/slide7.xml" Id="R39a2b7c5f19346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13223a6fe44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1861da4e44e47" /><Relationship Type="http://schemas.openxmlformats.org/officeDocument/2006/relationships/theme" Target="/ppt/slideMasters/theme/theme1.xml" Id="R21bc18dc1d2540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1861da4e44e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644800a5c40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ed7afdde845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3b56345e442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83e262f1b4b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f703cc85f4a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5b4a4fbf24f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355e2d33742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AMROMH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AMROMH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3 560 817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REFSNES ANNA MARGRETHE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Anna Margrethe Refsnes, Storhaugveien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927 830 477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