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8b39bc941f47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7b26a7eb724807"/>
  </p:sldMasterIdLst>
  <p:sldIdLst>
    <p:sldId xmlns:r="http://schemas.openxmlformats.org/officeDocument/2006/relationships" id="256" r:id="R14da7ff4ae99405a"/>
    <p:sldId xmlns:r="http://schemas.openxmlformats.org/officeDocument/2006/relationships" id="257" r:id="R22de3fd74dfe4457"/>
    <p:sldId xmlns:r="http://schemas.openxmlformats.org/officeDocument/2006/relationships" id="258" r:id="Ra58c6504691f4e16"/>
    <p:sldId xmlns:r="http://schemas.openxmlformats.org/officeDocument/2006/relationships" id="259" r:id="Re3074bbac91a4790"/>
    <p:sldId xmlns:r="http://schemas.openxmlformats.org/officeDocument/2006/relationships" id="260" r:id="R34c8154fd7854719"/>
    <p:sldId xmlns:r="http://schemas.openxmlformats.org/officeDocument/2006/relationships" id="261" r:id="R06789f869bde43b4"/>
    <p:sldId xmlns:r="http://schemas.openxmlformats.org/officeDocument/2006/relationships" id="262" r:id="R06af35cc15dc4d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b26a7eb724807" /><Relationship Type="http://schemas.openxmlformats.org/officeDocument/2006/relationships/slide" Target="/ppt/slides/slide1.xml" Id="R14da7ff4ae99405a" /><Relationship Type="http://schemas.openxmlformats.org/officeDocument/2006/relationships/slide" Target="/ppt/slides/slide2.xml" Id="R22de3fd74dfe4457" /><Relationship Type="http://schemas.openxmlformats.org/officeDocument/2006/relationships/slide" Target="/ppt/slides/slide3.xml" Id="Ra58c6504691f4e16" /><Relationship Type="http://schemas.openxmlformats.org/officeDocument/2006/relationships/slide" Target="/ppt/slides/slide4.xml" Id="Re3074bbac91a4790" /><Relationship Type="http://schemas.openxmlformats.org/officeDocument/2006/relationships/slide" Target="/ppt/slides/slide5.xml" Id="R34c8154fd7854719" /><Relationship Type="http://schemas.openxmlformats.org/officeDocument/2006/relationships/slide" Target="/ppt/slides/slide6.xml" Id="R06789f869bde43b4" /><Relationship Type="http://schemas.openxmlformats.org/officeDocument/2006/relationships/slide" Target="/ppt/slides/slide7.xml" Id="R06af35cc15dc4d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b7198d323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bd53d19224260" /><Relationship Type="http://schemas.openxmlformats.org/officeDocument/2006/relationships/theme" Target="/ppt/slideMasters/theme/theme1.xml" Id="R1fecfa4bce0c4e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cbd53d192242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5a458e96d48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f103e484c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f65fdcf6549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61b13496d45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253bd660546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87a4f7e2f4b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6fd03ed8046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MISS CAVA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MISS CAVA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4 463 618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4 470 329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RAMONA STUB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Anita Ramona Stub, Oldervikveien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927 830 507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