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292bceaf2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f14a435d7f4ff5"/>
  </p:sldMasterIdLst>
  <p:sldIdLst>
    <p:sldId xmlns:r="http://schemas.openxmlformats.org/officeDocument/2006/relationships" id="256" r:id="R5ea913686a7f47c9"/>
    <p:sldId xmlns:r="http://schemas.openxmlformats.org/officeDocument/2006/relationships" id="257" r:id="R0946e4d1744e4f70"/>
    <p:sldId xmlns:r="http://schemas.openxmlformats.org/officeDocument/2006/relationships" id="258" r:id="Raa82526767db4687"/>
    <p:sldId xmlns:r="http://schemas.openxmlformats.org/officeDocument/2006/relationships" id="259" r:id="R1e8bd87dbf614c74"/>
    <p:sldId xmlns:r="http://schemas.openxmlformats.org/officeDocument/2006/relationships" id="260" r:id="Rcc2c2daaa8004c9b"/>
    <p:sldId xmlns:r="http://schemas.openxmlformats.org/officeDocument/2006/relationships" id="261" r:id="Rdac77c6e4060469e"/>
    <p:sldId xmlns:r="http://schemas.openxmlformats.org/officeDocument/2006/relationships" id="262" r:id="R2207544bec7d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14a435d7f4ff5" /><Relationship Type="http://schemas.openxmlformats.org/officeDocument/2006/relationships/slide" Target="/ppt/slides/slide1.xml" Id="R5ea913686a7f47c9" /><Relationship Type="http://schemas.openxmlformats.org/officeDocument/2006/relationships/slide" Target="/ppt/slides/slide2.xml" Id="R0946e4d1744e4f70" /><Relationship Type="http://schemas.openxmlformats.org/officeDocument/2006/relationships/slide" Target="/ppt/slides/slide3.xml" Id="Raa82526767db4687" /><Relationship Type="http://schemas.openxmlformats.org/officeDocument/2006/relationships/slide" Target="/ppt/slides/slide4.xml" Id="R1e8bd87dbf614c74" /><Relationship Type="http://schemas.openxmlformats.org/officeDocument/2006/relationships/slide" Target="/ppt/slides/slide5.xml" Id="Rcc2c2daaa8004c9b" /><Relationship Type="http://schemas.openxmlformats.org/officeDocument/2006/relationships/slide" Target="/ppt/slides/slide6.xml" Id="Rdac77c6e4060469e" /><Relationship Type="http://schemas.openxmlformats.org/officeDocument/2006/relationships/slide" Target="/ppt/slides/slide7.xml" Id="R2207544bec7d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937c0355441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ecb31ac154397" /><Relationship Type="http://schemas.openxmlformats.org/officeDocument/2006/relationships/theme" Target="/ppt/slideMasters/theme/theme1.xml" Id="Rcd109aaf8c4b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ecb31ac1543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f18a486994f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2f31ab9dd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648420a9b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ba263f237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8be17b35d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902be98ba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f853ab52f4a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BJØRNULF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41 688 711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44 642 269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VERDI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