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db76a4e16741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97430720a84c59"/>
  </p:sldMasterIdLst>
  <p:sldIdLst>
    <p:sldId xmlns:r="http://schemas.openxmlformats.org/officeDocument/2006/relationships" id="256" r:id="Rc194925098144c80"/>
    <p:sldId xmlns:r="http://schemas.openxmlformats.org/officeDocument/2006/relationships" id="257" r:id="R5b1aaf593ab841e9"/>
    <p:sldId xmlns:r="http://schemas.openxmlformats.org/officeDocument/2006/relationships" id="258" r:id="Rf689b592f80847a0"/>
    <p:sldId xmlns:r="http://schemas.openxmlformats.org/officeDocument/2006/relationships" id="259" r:id="R704b8709c6114a3b"/>
    <p:sldId xmlns:r="http://schemas.openxmlformats.org/officeDocument/2006/relationships" id="260" r:id="R3a7ad8ccc17a4703"/>
    <p:sldId xmlns:r="http://schemas.openxmlformats.org/officeDocument/2006/relationships" id="261" r:id="R44f1c3a9bc8541f9"/>
    <p:sldId xmlns:r="http://schemas.openxmlformats.org/officeDocument/2006/relationships" id="262" r:id="Ra226183456054d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97430720a84c59" /><Relationship Type="http://schemas.openxmlformats.org/officeDocument/2006/relationships/slide" Target="/ppt/slides/slide1.xml" Id="Rc194925098144c80" /><Relationship Type="http://schemas.openxmlformats.org/officeDocument/2006/relationships/slide" Target="/ppt/slides/slide2.xml" Id="R5b1aaf593ab841e9" /><Relationship Type="http://schemas.openxmlformats.org/officeDocument/2006/relationships/slide" Target="/ppt/slides/slide3.xml" Id="Rf689b592f80847a0" /><Relationship Type="http://schemas.openxmlformats.org/officeDocument/2006/relationships/slide" Target="/ppt/slides/slide4.xml" Id="R704b8709c6114a3b" /><Relationship Type="http://schemas.openxmlformats.org/officeDocument/2006/relationships/slide" Target="/ppt/slides/slide5.xml" Id="R3a7ad8ccc17a4703" /><Relationship Type="http://schemas.openxmlformats.org/officeDocument/2006/relationships/slide" Target="/ppt/slides/slide6.xml" Id="R44f1c3a9bc8541f9" /><Relationship Type="http://schemas.openxmlformats.org/officeDocument/2006/relationships/slide" Target="/ppt/slides/slide7.xml" Id="Ra226183456054d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c3a3c180234f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bfabbafcd406c" /><Relationship Type="http://schemas.openxmlformats.org/officeDocument/2006/relationships/theme" Target="/ppt/slideMasters/theme/theme1.xml" Id="R37d547c47f8345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7bfabbafcd40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3685c64c442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20cf7918941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dde3a683949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66f7f151247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dbc48aaa24b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c7d5297ce49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4064d485345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KIKHAUGEN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KIKHAUGEN INVEST AS ble etablert [år] og holder til i Hauglandshella.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−110 620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3 366 177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3 366 177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MYRDAL ERLEND HUGAAS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Kikhaugen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5310 Hauglandshella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927 870 665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KIKHAUGEN INVEST AS</a:t>
            </a:r>
          </a:p>
        </p:txBody>
      </p:sp>
    </p:spTree>
  </p:cSld>
  <p:clrMapOvr>
    <a:masterClrMapping xmlns:a="http://schemas.openxmlformats.org/drawingml/2006/main"/>
  </p:clrMapOvr>
</p:sld>
</file>