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9ea3156605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ee10522764771"/>
  </p:sldMasterIdLst>
  <p:sldIdLst>
    <p:sldId xmlns:r="http://schemas.openxmlformats.org/officeDocument/2006/relationships" id="256" r:id="Rd79430fff9ca44b3"/>
    <p:sldId xmlns:r="http://schemas.openxmlformats.org/officeDocument/2006/relationships" id="257" r:id="Ra0eff6d655714dd7"/>
    <p:sldId xmlns:r="http://schemas.openxmlformats.org/officeDocument/2006/relationships" id="258" r:id="R5052f5b465754b16"/>
    <p:sldId xmlns:r="http://schemas.openxmlformats.org/officeDocument/2006/relationships" id="259" r:id="R9792e2a535f34baf"/>
    <p:sldId xmlns:r="http://schemas.openxmlformats.org/officeDocument/2006/relationships" id="260" r:id="Raab4b8d5882b464d"/>
    <p:sldId xmlns:r="http://schemas.openxmlformats.org/officeDocument/2006/relationships" id="261" r:id="R1b083bc305b4450d"/>
    <p:sldId xmlns:r="http://schemas.openxmlformats.org/officeDocument/2006/relationships" id="262" r:id="R5b657b0dc528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ee10522764771" /><Relationship Type="http://schemas.openxmlformats.org/officeDocument/2006/relationships/slide" Target="/ppt/slides/slide1.xml" Id="Rd79430fff9ca44b3" /><Relationship Type="http://schemas.openxmlformats.org/officeDocument/2006/relationships/slide" Target="/ppt/slides/slide2.xml" Id="Ra0eff6d655714dd7" /><Relationship Type="http://schemas.openxmlformats.org/officeDocument/2006/relationships/slide" Target="/ppt/slides/slide3.xml" Id="R5052f5b465754b16" /><Relationship Type="http://schemas.openxmlformats.org/officeDocument/2006/relationships/slide" Target="/ppt/slides/slide4.xml" Id="R9792e2a535f34baf" /><Relationship Type="http://schemas.openxmlformats.org/officeDocument/2006/relationships/slide" Target="/ppt/slides/slide5.xml" Id="Raab4b8d5882b464d" /><Relationship Type="http://schemas.openxmlformats.org/officeDocument/2006/relationships/slide" Target="/ppt/slides/slide6.xml" Id="R1b083bc305b4450d" /><Relationship Type="http://schemas.openxmlformats.org/officeDocument/2006/relationships/slide" Target="/ppt/slides/slide7.xml" Id="R5b657b0dc528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c4c98180d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8ca82d06e48d8" /><Relationship Type="http://schemas.openxmlformats.org/officeDocument/2006/relationships/theme" Target="/ppt/slideMasters/theme/theme1.xml" Id="Raf8f4d1187bb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8ca82d06e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469d0e5c6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51fd497241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c5df1ea3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b39dddd27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e00ba167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e4f69176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7c38b056a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