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7d59178d8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76f7e459e8401d"/>
  </p:sldMasterIdLst>
  <p:sldIdLst>
    <p:sldId xmlns:r="http://schemas.openxmlformats.org/officeDocument/2006/relationships" id="256" r:id="R48d52d96a7af4210"/>
    <p:sldId xmlns:r="http://schemas.openxmlformats.org/officeDocument/2006/relationships" id="257" r:id="Rbf7c46a3390e4899"/>
    <p:sldId xmlns:r="http://schemas.openxmlformats.org/officeDocument/2006/relationships" id="258" r:id="R0a263efe35234e8b"/>
    <p:sldId xmlns:r="http://schemas.openxmlformats.org/officeDocument/2006/relationships" id="259" r:id="R67c6bbeed35a4702"/>
    <p:sldId xmlns:r="http://schemas.openxmlformats.org/officeDocument/2006/relationships" id="260" r:id="Raf40b3a94f4a430c"/>
    <p:sldId xmlns:r="http://schemas.openxmlformats.org/officeDocument/2006/relationships" id="261" r:id="Ree8ef1e3c0514fb6"/>
    <p:sldId xmlns:r="http://schemas.openxmlformats.org/officeDocument/2006/relationships" id="262" r:id="R09115631d5654e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6f7e459e8401d" /><Relationship Type="http://schemas.openxmlformats.org/officeDocument/2006/relationships/slide" Target="/ppt/slides/slide1.xml" Id="R48d52d96a7af4210" /><Relationship Type="http://schemas.openxmlformats.org/officeDocument/2006/relationships/slide" Target="/ppt/slides/slide2.xml" Id="Rbf7c46a3390e4899" /><Relationship Type="http://schemas.openxmlformats.org/officeDocument/2006/relationships/slide" Target="/ppt/slides/slide3.xml" Id="R0a263efe35234e8b" /><Relationship Type="http://schemas.openxmlformats.org/officeDocument/2006/relationships/slide" Target="/ppt/slides/slide4.xml" Id="R67c6bbeed35a4702" /><Relationship Type="http://schemas.openxmlformats.org/officeDocument/2006/relationships/slide" Target="/ppt/slides/slide5.xml" Id="Raf40b3a94f4a430c" /><Relationship Type="http://schemas.openxmlformats.org/officeDocument/2006/relationships/slide" Target="/ppt/slides/slide6.xml" Id="Ree8ef1e3c0514fb6" /><Relationship Type="http://schemas.openxmlformats.org/officeDocument/2006/relationships/slide" Target="/ppt/slides/slide7.xml" Id="R09115631d5654e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234898f6f42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61b5a8ba34536" /><Relationship Type="http://schemas.openxmlformats.org/officeDocument/2006/relationships/theme" Target="/ppt/slideMasters/theme/theme1.xml" Id="R74239f47bd8645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d61b5a8ba345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3ac62d0d140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8cb8b946343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714e315c34f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a6f9092d54d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77557b65a47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9778772d847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56a900a6d45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SOLHEIMSKRINGLA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SOLHEIMSKRINGLA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781 799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SOLEIEMARMOR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Solheim, Marklundveien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927 932 350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