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00e7033d8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b688da6674ab5"/>
  </p:sldMasterIdLst>
  <p:sldIdLst>
    <p:sldId xmlns:r="http://schemas.openxmlformats.org/officeDocument/2006/relationships" id="256" r:id="R87ffe697534c42f0"/>
    <p:sldId xmlns:r="http://schemas.openxmlformats.org/officeDocument/2006/relationships" id="257" r:id="R6319804ecdd94eed"/>
    <p:sldId xmlns:r="http://schemas.openxmlformats.org/officeDocument/2006/relationships" id="258" r:id="R8363d1f4bd724788"/>
    <p:sldId xmlns:r="http://schemas.openxmlformats.org/officeDocument/2006/relationships" id="259" r:id="R0a5288c2475845cc"/>
    <p:sldId xmlns:r="http://schemas.openxmlformats.org/officeDocument/2006/relationships" id="260" r:id="Rfd55c81e6e724432"/>
    <p:sldId xmlns:r="http://schemas.openxmlformats.org/officeDocument/2006/relationships" id="261" r:id="Rbd56002ce62643d0"/>
    <p:sldId xmlns:r="http://schemas.openxmlformats.org/officeDocument/2006/relationships" id="262" r:id="R3574b0eb9657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b688da6674ab5" /><Relationship Type="http://schemas.openxmlformats.org/officeDocument/2006/relationships/slide" Target="/ppt/slides/slide1.xml" Id="R87ffe697534c42f0" /><Relationship Type="http://schemas.openxmlformats.org/officeDocument/2006/relationships/slide" Target="/ppt/slides/slide2.xml" Id="R6319804ecdd94eed" /><Relationship Type="http://schemas.openxmlformats.org/officeDocument/2006/relationships/slide" Target="/ppt/slides/slide3.xml" Id="R8363d1f4bd724788" /><Relationship Type="http://schemas.openxmlformats.org/officeDocument/2006/relationships/slide" Target="/ppt/slides/slide4.xml" Id="R0a5288c2475845cc" /><Relationship Type="http://schemas.openxmlformats.org/officeDocument/2006/relationships/slide" Target="/ppt/slides/slide5.xml" Id="Rfd55c81e6e724432" /><Relationship Type="http://schemas.openxmlformats.org/officeDocument/2006/relationships/slide" Target="/ppt/slides/slide6.xml" Id="Rbd56002ce62643d0" /><Relationship Type="http://schemas.openxmlformats.org/officeDocument/2006/relationships/slide" Target="/ppt/slides/slide7.xml" Id="R3574b0eb9657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47948db71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dda0ed65348b7" /><Relationship Type="http://schemas.openxmlformats.org/officeDocument/2006/relationships/theme" Target="/ppt/slideMasters/theme/theme1.xml" Id="R4c4837181952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dda0ed653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91ece0276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75be157bf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b6cd4641f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6456bffa6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2926fa54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4e1ffe408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cb72d1052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30 121 909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 –  53,9 %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PETTER ROGNE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CAROG HOLDING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927 943 670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