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7d8ee48bd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d926942214fa3"/>
  </p:sldMasterIdLst>
  <p:sldIdLst>
    <p:sldId xmlns:r="http://schemas.openxmlformats.org/officeDocument/2006/relationships" id="256" r:id="R2031a41b0b4748e7"/>
    <p:sldId xmlns:r="http://schemas.openxmlformats.org/officeDocument/2006/relationships" id="257" r:id="Rdc151019d8404bfe"/>
    <p:sldId xmlns:r="http://schemas.openxmlformats.org/officeDocument/2006/relationships" id="258" r:id="R634548feb6554d27"/>
    <p:sldId xmlns:r="http://schemas.openxmlformats.org/officeDocument/2006/relationships" id="259" r:id="Rcc5824230b4042cc"/>
    <p:sldId xmlns:r="http://schemas.openxmlformats.org/officeDocument/2006/relationships" id="260" r:id="R48821207ca9241fe"/>
    <p:sldId xmlns:r="http://schemas.openxmlformats.org/officeDocument/2006/relationships" id="261" r:id="R7e3ee6efaeb24871"/>
    <p:sldId xmlns:r="http://schemas.openxmlformats.org/officeDocument/2006/relationships" id="262" r:id="R2ba3fd2b64ca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d926942214fa3" /><Relationship Type="http://schemas.openxmlformats.org/officeDocument/2006/relationships/slide" Target="/ppt/slides/slide1.xml" Id="R2031a41b0b4748e7" /><Relationship Type="http://schemas.openxmlformats.org/officeDocument/2006/relationships/slide" Target="/ppt/slides/slide2.xml" Id="Rdc151019d8404bfe" /><Relationship Type="http://schemas.openxmlformats.org/officeDocument/2006/relationships/slide" Target="/ppt/slides/slide3.xml" Id="R634548feb6554d27" /><Relationship Type="http://schemas.openxmlformats.org/officeDocument/2006/relationships/slide" Target="/ppt/slides/slide4.xml" Id="Rcc5824230b4042cc" /><Relationship Type="http://schemas.openxmlformats.org/officeDocument/2006/relationships/slide" Target="/ppt/slides/slide5.xml" Id="R48821207ca9241fe" /><Relationship Type="http://schemas.openxmlformats.org/officeDocument/2006/relationships/slide" Target="/ppt/slides/slide6.xml" Id="R7e3ee6efaeb24871" /><Relationship Type="http://schemas.openxmlformats.org/officeDocument/2006/relationships/slide" Target="/ppt/slides/slide7.xml" Id="R2ba3fd2b64ca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b99274834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41351f22248a6" /><Relationship Type="http://schemas.openxmlformats.org/officeDocument/2006/relationships/theme" Target="/ppt/slideMasters/theme/theme1.xml" Id="Rc11dd6e64528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41351f222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a844f2f8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68d88217d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3083fbab8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c2a607a7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35a35872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55bfc683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5def02465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MØLLER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MØLLER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Skrubbhågveien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