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b6a5309bf42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62e153743e465c"/>
  </p:sldMasterIdLst>
  <p:sldIdLst>
    <p:sldId xmlns:r="http://schemas.openxmlformats.org/officeDocument/2006/relationships" id="256" r:id="Re73d6d7d7c324d30"/>
    <p:sldId xmlns:r="http://schemas.openxmlformats.org/officeDocument/2006/relationships" id="257" r:id="R434a76d6a40f463a"/>
    <p:sldId xmlns:r="http://schemas.openxmlformats.org/officeDocument/2006/relationships" id="258" r:id="R1bf4797e5d3b49ff"/>
    <p:sldId xmlns:r="http://schemas.openxmlformats.org/officeDocument/2006/relationships" id="259" r:id="Rc38d2d5c71af4cbe"/>
    <p:sldId xmlns:r="http://schemas.openxmlformats.org/officeDocument/2006/relationships" id="260" r:id="R67201fbf6a504de1"/>
    <p:sldId xmlns:r="http://schemas.openxmlformats.org/officeDocument/2006/relationships" id="261" r:id="Rc4954103822a4f10"/>
    <p:sldId xmlns:r="http://schemas.openxmlformats.org/officeDocument/2006/relationships" id="262" r:id="Rb4047f81de10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2e153743e465c" /><Relationship Type="http://schemas.openxmlformats.org/officeDocument/2006/relationships/slide" Target="/ppt/slides/slide1.xml" Id="Re73d6d7d7c324d30" /><Relationship Type="http://schemas.openxmlformats.org/officeDocument/2006/relationships/slide" Target="/ppt/slides/slide2.xml" Id="R434a76d6a40f463a" /><Relationship Type="http://schemas.openxmlformats.org/officeDocument/2006/relationships/slide" Target="/ppt/slides/slide3.xml" Id="R1bf4797e5d3b49ff" /><Relationship Type="http://schemas.openxmlformats.org/officeDocument/2006/relationships/slide" Target="/ppt/slides/slide4.xml" Id="Rc38d2d5c71af4cbe" /><Relationship Type="http://schemas.openxmlformats.org/officeDocument/2006/relationships/slide" Target="/ppt/slides/slide5.xml" Id="R67201fbf6a504de1" /><Relationship Type="http://schemas.openxmlformats.org/officeDocument/2006/relationships/slide" Target="/ppt/slides/slide6.xml" Id="Rc4954103822a4f10" /><Relationship Type="http://schemas.openxmlformats.org/officeDocument/2006/relationships/slide" Target="/ppt/slides/slide7.xml" Id="Rb4047f81de10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53661128f4c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ddacbdc804a89" /><Relationship Type="http://schemas.openxmlformats.org/officeDocument/2006/relationships/theme" Target="/ppt/slideMasters/theme/theme1.xml" Id="Ra68d0d44bdf64e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6ddacbdc804a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d42affd4c40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646b860d449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4b611f43a43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16ffc382446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b8efde19c47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253360bec47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fa9e5d7da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MINGDE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MINGDE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4 363 405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4 726 122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ROMSAAS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Øgreid AS, Løkkeveien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927 955 369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MINGDE AS</a:t>
            </a:r>
          </a:p>
        </p:txBody>
      </p:sp>
    </p:spTree>
  </p:cSld>
  <p:clrMapOvr>
    <a:masterClrMapping xmlns:a="http://schemas.openxmlformats.org/drawingml/2006/main"/>
  </p:clrMapOvr>
</p:sld>
</file>