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3b9af7966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3396d7cb345bc"/>
  </p:sldMasterIdLst>
  <p:sldIdLst>
    <p:sldId xmlns:r="http://schemas.openxmlformats.org/officeDocument/2006/relationships" id="256" r:id="Rfb53d246e70340bd"/>
    <p:sldId xmlns:r="http://schemas.openxmlformats.org/officeDocument/2006/relationships" id="257" r:id="Rdff10555e9e243d4"/>
    <p:sldId xmlns:r="http://schemas.openxmlformats.org/officeDocument/2006/relationships" id="258" r:id="R913831e3c0ca4423"/>
    <p:sldId xmlns:r="http://schemas.openxmlformats.org/officeDocument/2006/relationships" id="259" r:id="R33ce9741bdda467e"/>
    <p:sldId xmlns:r="http://schemas.openxmlformats.org/officeDocument/2006/relationships" id="260" r:id="R012f02acce1747b4"/>
    <p:sldId xmlns:r="http://schemas.openxmlformats.org/officeDocument/2006/relationships" id="261" r:id="Rc050420efe6648e2"/>
    <p:sldId xmlns:r="http://schemas.openxmlformats.org/officeDocument/2006/relationships" id="262" r:id="R37c5835b8b41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3396d7cb345bc" /><Relationship Type="http://schemas.openxmlformats.org/officeDocument/2006/relationships/slide" Target="/ppt/slides/slide1.xml" Id="Rfb53d246e70340bd" /><Relationship Type="http://schemas.openxmlformats.org/officeDocument/2006/relationships/slide" Target="/ppt/slides/slide2.xml" Id="Rdff10555e9e243d4" /><Relationship Type="http://schemas.openxmlformats.org/officeDocument/2006/relationships/slide" Target="/ppt/slides/slide3.xml" Id="R913831e3c0ca4423" /><Relationship Type="http://schemas.openxmlformats.org/officeDocument/2006/relationships/slide" Target="/ppt/slides/slide4.xml" Id="R33ce9741bdda467e" /><Relationship Type="http://schemas.openxmlformats.org/officeDocument/2006/relationships/slide" Target="/ppt/slides/slide5.xml" Id="R012f02acce1747b4" /><Relationship Type="http://schemas.openxmlformats.org/officeDocument/2006/relationships/slide" Target="/ppt/slides/slide6.xml" Id="Rc050420efe6648e2" /><Relationship Type="http://schemas.openxmlformats.org/officeDocument/2006/relationships/slide" Target="/ppt/slides/slide7.xml" Id="R37c5835b8b41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d5682b3c2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f3e0c4d64171" /><Relationship Type="http://schemas.openxmlformats.org/officeDocument/2006/relationships/theme" Target="/ppt/slideMasters/theme/theme1.xml" Id="Refb4d2b93a56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ff3e0c4d6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9d48f8fcf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da606688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e4beaacb3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74e91e99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cbef32d20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52d6724c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cf22734b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SOLFRID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