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dc9faeb47247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1b6d5cc8f346dc"/>
  </p:sldMasterIdLst>
  <p:sldIdLst>
    <p:sldId xmlns:r="http://schemas.openxmlformats.org/officeDocument/2006/relationships" id="256" r:id="R5a22cbccc9684ba7"/>
    <p:sldId xmlns:r="http://schemas.openxmlformats.org/officeDocument/2006/relationships" id="257" r:id="Re255d0fa2aaf48c9"/>
    <p:sldId xmlns:r="http://schemas.openxmlformats.org/officeDocument/2006/relationships" id="258" r:id="Re274e41befbe4268"/>
    <p:sldId xmlns:r="http://schemas.openxmlformats.org/officeDocument/2006/relationships" id="259" r:id="Rdee30181d02a4f92"/>
    <p:sldId xmlns:r="http://schemas.openxmlformats.org/officeDocument/2006/relationships" id="260" r:id="Rffea4b4ba9d740ad"/>
    <p:sldId xmlns:r="http://schemas.openxmlformats.org/officeDocument/2006/relationships" id="261" r:id="Re0791e697f224856"/>
    <p:sldId xmlns:r="http://schemas.openxmlformats.org/officeDocument/2006/relationships" id="262" r:id="R31623e03150945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1b6d5cc8f346dc" /><Relationship Type="http://schemas.openxmlformats.org/officeDocument/2006/relationships/slide" Target="/ppt/slides/slide1.xml" Id="R5a22cbccc9684ba7" /><Relationship Type="http://schemas.openxmlformats.org/officeDocument/2006/relationships/slide" Target="/ppt/slides/slide2.xml" Id="Re255d0fa2aaf48c9" /><Relationship Type="http://schemas.openxmlformats.org/officeDocument/2006/relationships/slide" Target="/ppt/slides/slide3.xml" Id="Re274e41befbe4268" /><Relationship Type="http://schemas.openxmlformats.org/officeDocument/2006/relationships/slide" Target="/ppt/slides/slide4.xml" Id="Rdee30181d02a4f92" /><Relationship Type="http://schemas.openxmlformats.org/officeDocument/2006/relationships/slide" Target="/ppt/slides/slide5.xml" Id="Rffea4b4ba9d740ad" /><Relationship Type="http://schemas.openxmlformats.org/officeDocument/2006/relationships/slide" Target="/ppt/slides/slide6.xml" Id="Re0791e697f224856" /><Relationship Type="http://schemas.openxmlformats.org/officeDocument/2006/relationships/slide" Target="/ppt/slides/slide7.xml" Id="R31623e03150945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e5625063224c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f8e560ead4ead" /><Relationship Type="http://schemas.openxmlformats.org/officeDocument/2006/relationships/theme" Target="/ppt/slideMasters/theme/theme1.xml" Id="R2a942111d24b49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6f8e560ead4e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618147d0f47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4d3edb0d448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baf46317a4a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9269ca4be43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cd2a0e18c4c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a406dc6ac43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5d285b74e4e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DREGG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DREGG INVEST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2 430 754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3 437 430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ATLE 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Reinsnes vei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8403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927 958 635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DREGG INVEST AS</a:t>
            </a:r>
          </a:p>
        </p:txBody>
      </p:sp>
    </p:spTree>
  </p:cSld>
  <p:clrMapOvr>
    <a:masterClrMapping xmlns:a="http://schemas.openxmlformats.org/drawingml/2006/main"/>
  </p:clrMapOvr>
</p:sld>
</file>