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253e570e4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f81f8b5244cc6"/>
  </p:sldMasterIdLst>
  <p:sldIdLst>
    <p:sldId xmlns:r="http://schemas.openxmlformats.org/officeDocument/2006/relationships" id="256" r:id="R501ee82e107548b5"/>
    <p:sldId xmlns:r="http://schemas.openxmlformats.org/officeDocument/2006/relationships" id="257" r:id="Rf1e77ea903eb4991"/>
    <p:sldId xmlns:r="http://schemas.openxmlformats.org/officeDocument/2006/relationships" id="258" r:id="R35efc494ebb54c86"/>
    <p:sldId xmlns:r="http://schemas.openxmlformats.org/officeDocument/2006/relationships" id="259" r:id="Rb247a0be8ca94a10"/>
    <p:sldId xmlns:r="http://schemas.openxmlformats.org/officeDocument/2006/relationships" id="260" r:id="Rf8401bf092944609"/>
    <p:sldId xmlns:r="http://schemas.openxmlformats.org/officeDocument/2006/relationships" id="261" r:id="R17b1a163f8304328"/>
    <p:sldId xmlns:r="http://schemas.openxmlformats.org/officeDocument/2006/relationships" id="262" r:id="R8675fb7c06b4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f81f8b5244cc6" /><Relationship Type="http://schemas.openxmlformats.org/officeDocument/2006/relationships/slide" Target="/ppt/slides/slide1.xml" Id="R501ee82e107548b5" /><Relationship Type="http://schemas.openxmlformats.org/officeDocument/2006/relationships/slide" Target="/ppt/slides/slide2.xml" Id="Rf1e77ea903eb4991" /><Relationship Type="http://schemas.openxmlformats.org/officeDocument/2006/relationships/slide" Target="/ppt/slides/slide3.xml" Id="R35efc494ebb54c86" /><Relationship Type="http://schemas.openxmlformats.org/officeDocument/2006/relationships/slide" Target="/ppt/slides/slide4.xml" Id="Rb247a0be8ca94a10" /><Relationship Type="http://schemas.openxmlformats.org/officeDocument/2006/relationships/slide" Target="/ppt/slides/slide5.xml" Id="Rf8401bf092944609" /><Relationship Type="http://schemas.openxmlformats.org/officeDocument/2006/relationships/slide" Target="/ppt/slides/slide6.xml" Id="R17b1a163f8304328" /><Relationship Type="http://schemas.openxmlformats.org/officeDocument/2006/relationships/slide" Target="/ppt/slides/slide7.xml" Id="R8675fb7c06b4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d4b6fa2cd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a2623e8cb454a" /><Relationship Type="http://schemas.openxmlformats.org/officeDocument/2006/relationships/theme" Target="/ppt/slideMasters/theme/theme1.xml" Id="Rade62277ddfb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a2623e8cb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5888f5c89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b6fa81aac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a37e14b5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4264c8ca0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03ee435a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73de4973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4b3cc253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 ECON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 ECON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FRANK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H0406, Sjøsiden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 ECON AS</a:t>
            </a:r>
          </a:p>
        </p:txBody>
      </p:sp>
    </p:spTree>
  </p:cSld>
  <p:clrMapOvr>
    <a:masterClrMapping xmlns:a="http://schemas.openxmlformats.org/drawingml/2006/main"/>
  </p:clrMapOvr>
</p:sld>
</file>