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25ea6c0dd40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b7d57149f4ce0"/>
  </p:sldMasterIdLst>
  <p:sldIdLst>
    <p:sldId xmlns:r="http://schemas.openxmlformats.org/officeDocument/2006/relationships" id="256" r:id="R6a13d96af58f43c1"/>
    <p:sldId xmlns:r="http://schemas.openxmlformats.org/officeDocument/2006/relationships" id="257" r:id="Ra4ff5f4a174941e7"/>
    <p:sldId xmlns:r="http://schemas.openxmlformats.org/officeDocument/2006/relationships" id="258" r:id="R08b365f1647b42f2"/>
    <p:sldId xmlns:r="http://schemas.openxmlformats.org/officeDocument/2006/relationships" id="259" r:id="Rf97149a9529a40e6"/>
    <p:sldId xmlns:r="http://schemas.openxmlformats.org/officeDocument/2006/relationships" id="260" r:id="Rc1ce96df9d7f4e2a"/>
    <p:sldId xmlns:r="http://schemas.openxmlformats.org/officeDocument/2006/relationships" id="261" r:id="R06f49684420f49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b7d57149f4ce0" /><Relationship Type="http://schemas.openxmlformats.org/officeDocument/2006/relationships/slide" Target="/ppt/slides/slide1.xml" Id="R6a13d96af58f43c1" /><Relationship Type="http://schemas.openxmlformats.org/officeDocument/2006/relationships/slide" Target="/ppt/slides/slide2.xml" Id="Ra4ff5f4a174941e7" /><Relationship Type="http://schemas.openxmlformats.org/officeDocument/2006/relationships/slide" Target="/ppt/slides/slide3.xml" Id="R08b365f1647b42f2" /><Relationship Type="http://schemas.openxmlformats.org/officeDocument/2006/relationships/slide" Target="/ppt/slides/slide4.xml" Id="Rf97149a9529a40e6" /><Relationship Type="http://schemas.openxmlformats.org/officeDocument/2006/relationships/slide" Target="/ppt/slides/slide5.xml" Id="Rc1ce96df9d7f4e2a" /><Relationship Type="http://schemas.openxmlformats.org/officeDocument/2006/relationships/slide" Target="/ppt/slides/slide6.xml" Id="R06f49684420f49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4e4b668124c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8df4ea724408b" /><Relationship Type="http://schemas.openxmlformats.org/officeDocument/2006/relationships/theme" Target="/ppt/slideMasters/theme/theme1.xml" Id="R5fc129911bf3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8df4ea72440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de2259c1149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0a90e562348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5b048a31f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d7879378749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a004e3a2e44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f0b9129b24b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J.P.R.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J.P.R.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1 222 933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5 988 597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56 564 831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60 196 693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