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2dcf9f187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074d085144104"/>
  </p:sldMasterIdLst>
  <p:sldIdLst>
    <p:sldId xmlns:r="http://schemas.openxmlformats.org/officeDocument/2006/relationships" id="256" r:id="R5e95d2efd2dc4d35"/>
    <p:sldId xmlns:r="http://schemas.openxmlformats.org/officeDocument/2006/relationships" id="257" r:id="Ra846da6234dd4e4c"/>
    <p:sldId xmlns:r="http://schemas.openxmlformats.org/officeDocument/2006/relationships" id="258" r:id="R94ee41aceb1346cd"/>
    <p:sldId xmlns:r="http://schemas.openxmlformats.org/officeDocument/2006/relationships" id="259" r:id="Rc3813c8ac78f4522"/>
    <p:sldId xmlns:r="http://schemas.openxmlformats.org/officeDocument/2006/relationships" id="260" r:id="R79800d00f2b14f73"/>
    <p:sldId xmlns:r="http://schemas.openxmlformats.org/officeDocument/2006/relationships" id="261" r:id="R936c9a8e03004c6c"/>
    <p:sldId xmlns:r="http://schemas.openxmlformats.org/officeDocument/2006/relationships" id="262" r:id="R1ad97b0c9393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074d085144104" /><Relationship Type="http://schemas.openxmlformats.org/officeDocument/2006/relationships/slide" Target="/ppt/slides/slide1.xml" Id="R5e95d2efd2dc4d35" /><Relationship Type="http://schemas.openxmlformats.org/officeDocument/2006/relationships/slide" Target="/ppt/slides/slide2.xml" Id="Ra846da6234dd4e4c" /><Relationship Type="http://schemas.openxmlformats.org/officeDocument/2006/relationships/slide" Target="/ppt/slides/slide3.xml" Id="R94ee41aceb1346cd" /><Relationship Type="http://schemas.openxmlformats.org/officeDocument/2006/relationships/slide" Target="/ppt/slides/slide4.xml" Id="Rc3813c8ac78f4522" /><Relationship Type="http://schemas.openxmlformats.org/officeDocument/2006/relationships/slide" Target="/ppt/slides/slide5.xml" Id="R79800d00f2b14f73" /><Relationship Type="http://schemas.openxmlformats.org/officeDocument/2006/relationships/slide" Target="/ppt/slides/slide6.xml" Id="R936c9a8e03004c6c" /><Relationship Type="http://schemas.openxmlformats.org/officeDocument/2006/relationships/slide" Target="/ppt/slides/slide7.xml" Id="R1ad97b0c9393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7c6c2ff61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0f5c77074288" /><Relationship Type="http://schemas.openxmlformats.org/officeDocument/2006/relationships/theme" Target="/ppt/slideMasters/theme/theme1.xml" Id="R36e2a446bca2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60f5c7707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30d28590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5dc9c208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72d6138b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b26783ce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2b1ff230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ddaff68e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534b540b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