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3dfcf42bb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57f6d9b26e4d91"/>
  </p:sldMasterIdLst>
  <p:sldIdLst>
    <p:sldId xmlns:r="http://schemas.openxmlformats.org/officeDocument/2006/relationships" id="256" r:id="Rd769bc573b194e38"/>
    <p:sldId xmlns:r="http://schemas.openxmlformats.org/officeDocument/2006/relationships" id="257" r:id="Rd34bf63868844b6a"/>
    <p:sldId xmlns:r="http://schemas.openxmlformats.org/officeDocument/2006/relationships" id="258" r:id="R47ccd3cbf6df4aab"/>
    <p:sldId xmlns:r="http://schemas.openxmlformats.org/officeDocument/2006/relationships" id="259" r:id="R50c28de06c25438d"/>
    <p:sldId xmlns:r="http://schemas.openxmlformats.org/officeDocument/2006/relationships" id="260" r:id="R34742ff39eb24431"/>
    <p:sldId xmlns:r="http://schemas.openxmlformats.org/officeDocument/2006/relationships" id="261" r:id="Rb440569af16f4276"/>
    <p:sldId xmlns:r="http://schemas.openxmlformats.org/officeDocument/2006/relationships" id="262" r:id="R119a5a0fdee4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7f6d9b26e4d91" /><Relationship Type="http://schemas.openxmlformats.org/officeDocument/2006/relationships/slide" Target="/ppt/slides/slide1.xml" Id="Rd769bc573b194e38" /><Relationship Type="http://schemas.openxmlformats.org/officeDocument/2006/relationships/slide" Target="/ppt/slides/slide2.xml" Id="Rd34bf63868844b6a" /><Relationship Type="http://schemas.openxmlformats.org/officeDocument/2006/relationships/slide" Target="/ppt/slides/slide3.xml" Id="R47ccd3cbf6df4aab" /><Relationship Type="http://schemas.openxmlformats.org/officeDocument/2006/relationships/slide" Target="/ppt/slides/slide4.xml" Id="R50c28de06c25438d" /><Relationship Type="http://schemas.openxmlformats.org/officeDocument/2006/relationships/slide" Target="/ppt/slides/slide5.xml" Id="R34742ff39eb24431" /><Relationship Type="http://schemas.openxmlformats.org/officeDocument/2006/relationships/slide" Target="/ppt/slides/slide6.xml" Id="Rb440569af16f4276" /><Relationship Type="http://schemas.openxmlformats.org/officeDocument/2006/relationships/slide" Target="/ppt/slides/slide7.xml" Id="R119a5a0fdee4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2a51a743f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60182dd574823" /><Relationship Type="http://schemas.openxmlformats.org/officeDocument/2006/relationships/theme" Target="/ppt/slideMasters/theme/theme1.xml" Id="R89982d210bda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60182dd57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b62b193e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eabff8aaa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c114f10e5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921668cc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6595fece6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86dec44b6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2206df357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