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f531fec1740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e9337f4d2e4eee"/>
  </p:sldMasterIdLst>
  <p:sldIdLst>
    <p:sldId xmlns:r="http://schemas.openxmlformats.org/officeDocument/2006/relationships" id="256" r:id="R75b21fc2a88a471a"/>
    <p:sldId xmlns:r="http://schemas.openxmlformats.org/officeDocument/2006/relationships" id="257" r:id="Rc334d12d643948c2"/>
    <p:sldId xmlns:r="http://schemas.openxmlformats.org/officeDocument/2006/relationships" id="258" r:id="Rb92c334b11ab4200"/>
    <p:sldId xmlns:r="http://schemas.openxmlformats.org/officeDocument/2006/relationships" id="259" r:id="Rdeeef9a15b294ea0"/>
    <p:sldId xmlns:r="http://schemas.openxmlformats.org/officeDocument/2006/relationships" id="260" r:id="Recfa8c38fcb14d39"/>
    <p:sldId xmlns:r="http://schemas.openxmlformats.org/officeDocument/2006/relationships" id="261" r:id="R7556816a5d744ea1"/>
    <p:sldId xmlns:r="http://schemas.openxmlformats.org/officeDocument/2006/relationships" id="262" r:id="R6971091cbd764c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9337f4d2e4eee" /><Relationship Type="http://schemas.openxmlformats.org/officeDocument/2006/relationships/slide" Target="/ppt/slides/slide1.xml" Id="R75b21fc2a88a471a" /><Relationship Type="http://schemas.openxmlformats.org/officeDocument/2006/relationships/slide" Target="/ppt/slides/slide2.xml" Id="Rc334d12d643948c2" /><Relationship Type="http://schemas.openxmlformats.org/officeDocument/2006/relationships/slide" Target="/ppt/slides/slide3.xml" Id="Rb92c334b11ab4200" /><Relationship Type="http://schemas.openxmlformats.org/officeDocument/2006/relationships/slide" Target="/ppt/slides/slide4.xml" Id="Rdeeef9a15b294ea0" /><Relationship Type="http://schemas.openxmlformats.org/officeDocument/2006/relationships/slide" Target="/ppt/slides/slide5.xml" Id="Recfa8c38fcb14d39" /><Relationship Type="http://schemas.openxmlformats.org/officeDocument/2006/relationships/slide" Target="/ppt/slides/slide6.xml" Id="R7556816a5d744ea1" /><Relationship Type="http://schemas.openxmlformats.org/officeDocument/2006/relationships/slide" Target="/ppt/slides/slide7.xml" Id="R6971091cbd764c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bb6d2db3b4f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dcbdd42c7482e" /><Relationship Type="http://schemas.openxmlformats.org/officeDocument/2006/relationships/theme" Target="/ppt/slideMasters/theme/theme1.xml" Id="R22cf8d09782b4a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9dcbdd42c748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12e1ca3d44e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07ce2f2f840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3754ae87b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f130149e646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892a0301e46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69014744d4e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5beb1548c4f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SNØRTELAND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SNØRTELAND HOLDING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507 968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2 102 009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2 119 462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SNØRTELAND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Almannamyrvegen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927 996 782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SNØRTELAND HOLDING AS</a:t>
            </a:r>
          </a:p>
        </p:txBody>
      </p:sp>
    </p:spTree>
  </p:cSld>
  <p:clrMapOvr>
    <a:masterClrMapping xmlns:a="http://schemas.openxmlformats.org/drawingml/2006/main"/>
  </p:clrMapOvr>
</p:sld>
</file>