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08792a0df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5dee5cbac451e"/>
  </p:sldMasterIdLst>
  <p:sldIdLst>
    <p:sldId xmlns:r="http://schemas.openxmlformats.org/officeDocument/2006/relationships" id="256" r:id="Rd786325237534c02"/>
    <p:sldId xmlns:r="http://schemas.openxmlformats.org/officeDocument/2006/relationships" id="257" r:id="Rc2b3034d2aab45e9"/>
    <p:sldId xmlns:r="http://schemas.openxmlformats.org/officeDocument/2006/relationships" id="258" r:id="R41675590d1494f21"/>
    <p:sldId xmlns:r="http://schemas.openxmlformats.org/officeDocument/2006/relationships" id="259" r:id="Re0dce263c1ae492a"/>
    <p:sldId xmlns:r="http://schemas.openxmlformats.org/officeDocument/2006/relationships" id="260" r:id="Rb3bc58a7c71a4241"/>
    <p:sldId xmlns:r="http://schemas.openxmlformats.org/officeDocument/2006/relationships" id="261" r:id="Rd9498f08b6fe4ac4"/>
    <p:sldId xmlns:r="http://schemas.openxmlformats.org/officeDocument/2006/relationships" id="262" r:id="R98cd4218dbbd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5dee5cbac451e" /><Relationship Type="http://schemas.openxmlformats.org/officeDocument/2006/relationships/slide" Target="/ppt/slides/slide1.xml" Id="Rd786325237534c02" /><Relationship Type="http://schemas.openxmlformats.org/officeDocument/2006/relationships/slide" Target="/ppt/slides/slide2.xml" Id="Rc2b3034d2aab45e9" /><Relationship Type="http://schemas.openxmlformats.org/officeDocument/2006/relationships/slide" Target="/ppt/slides/slide3.xml" Id="R41675590d1494f21" /><Relationship Type="http://schemas.openxmlformats.org/officeDocument/2006/relationships/slide" Target="/ppt/slides/slide4.xml" Id="Re0dce263c1ae492a" /><Relationship Type="http://schemas.openxmlformats.org/officeDocument/2006/relationships/slide" Target="/ppt/slides/slide5.xml" Id="Rb3bc58a7c71a4241" /><Relationship Type="http://schemas.openxmlformats.org/officeDocument/2006/relationships/slide" Target="/ppt/slides/slide6.xml" Id="Rd9498f08b6fe4ac4" /><Relationship Type="http://schemas.openxmlformats.org/officeDocument/2006/relationships/slide" Target="/ppt/slides/slide7.xml" Id="R98cd4218dbbd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24a3f4115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70a580a3448c" /><Relationship Type="http://schemas.openxmlformats.org/officeDocument/2006/relationships/theme" Target="/ppt/slideMasters/theme/theme1.xml" Id="R82ef756859d9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470a580a3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b4705477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4d36aeb1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0b27af83f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26fcb0bf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142a8bad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9c20a1452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351f5aad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