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0143ed0b4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c1a79e4464e3c"/>
  </p:sldMasterIdLst>
  <p:sldIdLst>
    <p:sldId xmlns:r="http://schemas.openxmlformats.org/officeDocument/2006/relationships" id="256" r:id="Rf5fdd51205004b05"/>
    <p:sldId xmlns:r="http://schemas.openxmlformats.org/officeDocument/2006/relationships" id="257" r:id="R68a4a67938e94cc3"/>
    <p:sldId xmlns:r="http://schemas.openxmlformats.org/officeDocument/2006/relationships" id="258" r:id="Rac8f294d070c4c33"/>
    <p:sldId xmlns:r="http://schemas.openxmlformats.org/officeDocument/2006/relationships" id="259" r:id="R8cf0a514754e4bc8"/>
    <p:sldId xmlns:r="http://schemas.openxmlformats.org/officeDocument/2006/relationships" id="260" r:id="Rb80d76aeea1f4209"/>
    <p:sldId xmlns:r="http://schemas.openxmlformats.org/officeDocument/2006/relationships" id="261" r:id="R180aa9b36f924e3a"/>
    <p:sldId xmlns:r="http://schemas.openxmlformats.org/officeDocument/2006/relationships" id="262" r:id="R519d068a8abb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c1a79e4464e3c" /><Relationship Type="http://schemas.openxmlformats.org/officeDocument/2006/relationships/slide" Target="/ppt/slides/slide1.xml" Id="Rf5fdd51205004b05" /><Relationship Type="http://schemas.openxmlformats.org/officeDocument/2006/relationships/slide" Target="/ppt/slides/slide2.xml" Id="R68a4a67938e94cc3" /><Relationship Type="http://schemas.openxmlformats.org/officeDocument/2006/relationships/slide" Target="/ppt/slides/slide3.xml" Id="Rac8f294d070c4c33" /><Relationship Type="http://schemas.openxmlformats.org/officeDocument/2006/relationships/slide" Target="/ppt/slides/slide4.xml" Id="R8cf0a514754e4bc8" /><Relationship Type="http://schemas.openxmlformats.org/officeDocument/2006/relationships/slide" Target="/ppt/slides/slide5.xml" Id="Rb80d76aeea1f4209" /><Relationship Type="http://schemas.openxmlformats.org/officeDocument/2006/relationships/slide" Target="/ppt/slides/slide6.xml" Id="R180aa9b36f924e3a" /><Relationship Type="http://schemas.openxmlformats.org/officeDocument/2006/relationships/slide" Target="/ppt/slides/slide7.xml" Id="R519d068a8abb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f052632db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c586bd7d14a95" /><Relationship Type="http://schemas.openxmlformats.org/officeDocument/2006/relationships/theme" Target="/ppt/slideMasters/theme/theme1.xml" Id="R32db98b1b944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c586bd7d1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a7a715cd4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d8a772ae942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81653e88e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c2ca7fac4e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3adca117c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6671bbc6c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2437db0c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12 677 367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