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af25538da045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9132cd93444419"/>
  </p:sldMasterIdLst>
  <p:sldIdLst>
    <p:sldId xmlns:r="http://schemas.openxmlformats.org/officeDocument/2006/relationships" id="256" r:id="Re9e043addd6046cf"/>
    <p:sldId xmlns:r="http://schemas.openxmlformats.org/officeDocument/2006/relationships" id="257" r:id="Rfe2fd481db884a8e"/>
    <p:sldId xmlns:r="http://schemas.openxmlformats.org/officeDocument/2006/relationships" id="258" r:id="Rdba9e9d54ca34485"/>
    <p:sldId xmlns:r="http://schemas.openxmlformats.org/officeDocument/2006/relationships" id="259" r:id="R2c508014d0c94e2d"/>
    <p:sldId xmlns:r="http://schemas.openxmlformats.org/officeDocument/2006/relationships" id="260" r:id="R16311c877caf4ac5"/>
    <p:sldId xmlns:r="http://schemas.openxmlformats.org/officeDocument/2006/relationships" id="261" r:id="R384242006c82444e"/>
    <p:sldId xmlns:r="http://schemas.openxmlformats.org/officeDocument/2006/relationships" id="262" r:id="Rd04b39877b7f47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9132cd93444419" /><Relationship Type="http://schemas.openxmlformats.org/officeDocument/2006/relationships/slide" Target="/ppt/slides/slide1.xml" Id="Re9e043addd6046cf" /><Relationship Type="http://schemas.openxmlformats.org/officeDocument/2006/relationships/slide" Target="/ppt/slides/slide2.xml" Id="Rfe2fd481db884a8e" /><Relationship Type="http://schemas.openxmlformats.org/officeDocument/2006/relationships/slide" Target="/ppt/slides/slide3.xml" Id="Rdba9e9d54ca34485" /><Relationship Type="http://schemas.openxmlformats.org/officeDocument/2006/relationships/slide" Target="/ppt/slides/slide4.xml" Id="R2c508014d0c94e2d" /><Relationship Type="http://schemas.openxmlformats.org/officeDocument/2006/relationships/slide" Target="/ppt/slides/slide5.xml" Id="R16311c877caf4ac5" /><Relationship Type="http://schemas.openxmlformats.org/officeDocument/2006/relationships/slide" Target="/ppt/slides/slide6.xml" Id="R384242006c82444e" /><Relationship Type="http://schemas.openxmlformats.org/officeDocument/2006/relationships/slide" Target="/ppt/slides/slide7.xml" Id="Rd04b39877b7f47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e2bea2173f46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e36bc04334e8c" /><Relationship Type="http://schemas.openxmlformats.org/officeDocument/2006/relationships/theme" Target="/ppt/slideMasters/theme/theme1.xml" Id="R0bb6203a1b7943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ee36bc04334e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c1733a29448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8857d50cd4f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d41a8852841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007e0998041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67060ccba44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237ff4f5849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7c185740f47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HAALAND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HAALAND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2 587 295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12 137 705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14 161 032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HAALAND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928 007 863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HAALAND HOLDING AS</a:t>
            </a:r>
          </a:p>
        </p:txBody>
      </p:sp>
    </p:spTree>
  </p:cSld>
  <p:clrMapOvr>
    <a:masterClrMapping xmlns:a="http://schemas.openxmlformats.org/drawingml/2006/main"/>
  </p:clrMapOvr>
</p:sld>
</file>