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8adf6fb88446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c7b3a9381491e"/>
  </p:sldMasterIdLst>
  <p:sldIdLst>
    <p:sldId xmlns:r="http://schemas.openxmlformats.org/officeDocument/2006/relationships" id="256" r:id="R5c65149e1faa4776"/>
    <p:sldId xmlns:r="http://schemas.openxmlformats.org/officeDocument/2006/relationships" id="257" r:id="R0273df51698c41c2"/>
    <p:sldId xmlns:r="http://schemas.openxmlformats.org/officeDocument/2006/relationships" id="258" r:id="R46abf74e438c41b2"/>
    <p:sldId xmlns:r="http://schemas.openxmlformats.org/officeDocument/2006/relationships" id="259" r:id="R2f1d5e3458704f22"/>
    <p:sldId xmlns:r="http://schemas.openxmlformats.org/officeDocument/2006/relationships" id="260" r:id="R994a29757c844d41"/>
    <p:sldId xmlns:r="http://schemas.openxmlformats.org/officeDocument/2006/relationships" id="261" r:id="Raf5077d546614588"/>
    <p:sldId xmlns:r="http://schemas.openxmlformats.org/officeDocument/2006/relationships" id="262" r:id="R5cc5421d136e46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c7b3a9381491e" /><Relationship Type="http://schemas.openxmlformats.org/officeDocument/2006/relationships/slide" Target="/ppt/slides/slide1.xml" Id="R5c65149e1faa4776" /><Relationship Type="http://schemas.openxmlformats.org/officeDocument/2006/relationships/slide" Target="/ppt/slides/slide2.xml" Id="R0273df51698c41c2" /><Relationship Type="http://schemas.openxmlformats.org/officeDocument/2006/relationships/slide" Target="/ppt/slides/slide3.xml" Id="R46abf74e438c41b2" /><Relationship Type="http://schemas.openxmlformats.org/officeDocument/2006/relationships/slide" Target="/ppt/slides/slide4.xml" Id="R2f1d5e3458704f22" /><Relationship Type="http://schemas.openxmlformats.org/officeDocument/2006/relationships/slide" Target="/ppt/slides/slide5.xml" Id="R994a29757c844d41" /><Relationship Type="http://schemas.openxmlformats.org/officeDocument/2006/relationships/slide" Target="/ppt/slides/slide6.xml" Id="Raf5077d546614588" /><Relationship Type="http://schemas.openxmlformats.org/officeDocument/2006/relationships/slide" Target="/ppt/slides/slide7.xml" Id="R5cc5421d136e46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ddadc3d9a4c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61230ab0d4dd3" /><Relationship Type="http://schemas.openxmlformats.org/officeDocument/2006/relationships/theme" Target="/ppt/slideMasters/theme/theme1.xml" Id="R00d7b744fd44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161230ab0d4d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d1dbe3ae0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256b6e0bb4a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e1291b81b42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e051e64cb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87877cd44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667423ac44a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a0b9319ef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WÅLEN ØSTERHAUG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Wålen Østerhaug, Bøkkervegen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928 012 697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