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e6971a7a2749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9c6d7785a47ae"/>
  </p:sldMasterIdLst>
  <p:sldIdLst>
    <p:sldId xmlns:r="http://schemas.openxmlformats.org/officeDocument/2006/relationships" id="256" r:id="R5566e8c7f9d947f7"/>
    <p:sldId xmlns:r="http://schemas.openxmlformats.org/officeDocument/2006/relationships" id="257" r:id="R24f1f16261b04dc0"/>
    <p:sldId xmlns:r="http://schemas.openxmlformats.org/officeDocument/2006/relationships" id="258" r:id="Re653aaf760734b03"/>
    <p:sldId xmlns:r="http://schemas.openxmlformats.org/officeDocument/2006/relationships" id="259" r:id="R7fea579456e849d6"/>
    <p:sldId xmlns:r="http://schemas.openxmlformats.org/officeDocument/2006/relationships" id="260" r:id="R11bc1b4c5ef943c3"/>
    <p:sldId xmlns:r="http://schemas.openxmlformats.org/officeDocument/2006/relationships" id="261" r:id="Rd97d74c0e6084df0"/>
    <p:sldId xmlns:r="http://schemas.openxmlformats.org/officeDocument/2006/relationships" id="262" r:id="R705409f356dc4c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9c6d7785a47ae" /><Relationship Type="http://schemas.openxmlformats.org/officeDocument/2006/relationships/slide" Target="/ppt/slides/slide1.xml" Id="R5566e8c7f9d947f7" /><Relationship Type="http://schemas.openxmlformats.org/officeDocument/2006/relationships/slide" Target="/ppt/slides/slide2.xml" Id="R24f1f16261b04dc0" /><Relationship Type="http://schemas.openxmlformats.org/officeDocument/2006/relationships/slide" Target="/ppt/slides/slide3.xml" Id="Re653aaf760734b03" /><Relationship Type="http://schemas.openxmlformats.org/officeDocument/2006/relationships/slide" Target="/ppt/slides/slide4.xml" Id="R7fea579456e849d6" /><Relationship Type="http://schemas.openxmlformats.org/officeDocument/2006/relationships/slide" Target="/ppt/slides/slide5.xml" Id="R11bc1b4c5ef943c3" /><Relationship Type="http://schemas.openxmlformats.org/officeDocument/2006/relationships/slide" Target="/ppt/slides/slide6.xml" Id="Rd97d74c0e6084df0" /><Relationship Type="http://schemas.openxmlformats.org/officeDocument/2006/relationships/slide" Target="/ppt/slides/slide7.xml" Id="R705409f356dc4c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1fd2246db94d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a1ec825d0945e8" /><Relationship Type="http://schemas.openxmlformats.org/officeDocument/2006/relationships/theme" Target="/ppt/slideMasters/theme/theme1.xml" Id="Ra6ea4741e7e246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a1ec825d0945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f2f95be868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1f834480645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1c3eae0e9484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89dc131ab41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0ef113716647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8e212dd2e4c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bbf9fe32d46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JØRN HEGGEDAL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303 332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7 055 348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7 069 061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HEGGEDAL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Setskogveien 1492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928 021 777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JØRN HEGGEDAL HOLDING AS</a:t>
            </a:r>
          </a:p>
        </p:txBody>
      </p:sp>
    </p:spTree>
  </p:cSld>
  <p:clrMapOvr>
    <a:masterClrMapping xmlns:a="http://schemas.openxmlformats.org/drawingml/2006/main"/>
  </p:clrMapOvr>
</p:sld>
</file>