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f60b21bcf447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155b0e4bb041e3"/>
  </p:sldMasterIdLst>
  <p:sldIdLst>
    <p:sldId xmlns:r="http://schemas.openxmlformats.org/officeDocument/2006/relationships" id="256" r:id="R95703071d9544188"/>
    <p:sldId xmlns:r="http://schemas.openxmlformats.org/officeDocument/2006/relationships" id="257" r:id="Reeb32a9230cd49e2"/>
    <p:sldId xmlns:r="http://schemas.openxmlformats.org/officeDocument/2006/relationships" id="258" r:id="Ra53c43132db64875"/>
    <p:sldId xmlns:r="http://schemas.openxmlformats.org/officeDocument/2006/relationships" id="259" r:id="Rd8d077008a75414d"/>
    <p:sldId xmlns:r="http://schemas.openxmlformats.org/officeDocument/2006/relationships" id="260" r:id="R16c415efe599475a"/>
    <p:sldId xmlns:r="http://schemas.openxmlformats.org/officeDocument/2006/relationships" id="261" r:id="R9d247c4cb02f493a"/>
    <p:sldId xmlns:r="http://schemas.openxmlformats.org/officeDocument/2006/relationships" id="262" r:id="R028d037ce48548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155b0e4bb041e3" /><Relationship Type="http://schemas.openxmlformats.org/officeDocument/2006/relationships/slide" Target="/ppt/slides/slide1.xml" Id="R95703071d9544188" /><Relationship Type="http://schemas.openxmlformats.org/officeDocument/2006/relationships/slide" Target="/ppt/slides/slide2.xml" Id="Reeb32a9230cd49e2" /><Relationship Type="http://schemas.openxmlformats.org/officeDocument/2006/relationships/slide" Target="/ppt/slides/slide3.xml" Id="Ra53c43132db64875" /><Relationship Type="http://schemas.openxmlformats.org/officeDocument/2006/relationships/slide" Target="/ppt/slides/slide4.xml" Id="Rd8d077008a75414d" /><Relationship Type="http://schemas.openxmlformats.org/officeDocument/2006/relationships/slide" Target="/ppt/slides/slide5.xml" Id="R16c415efe599475a" /><Relationship Type="http://schemas.openxmlformats.org/officeDocument/2006/relationships/slide" Target="/ppt/slides/slide6.xml" Id="R9d247c4cb02f493a" /><Relationship Type="http://schemas.openxmlformats.org/officeDocument/2006/relationships/slide" Target="/ppt/slides/slide7.xml" Id="R028d037ce48548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6c34c044284d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b19300b7bc4752" /><Relationship Type="http://schemas.openxmlformats.org/officeDocument/2006/relationships/theme" Target="/ppt/slideMasters/theme/theme1.xml" Id="R0a5be87ab05245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b19300b7bc47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68e22c160f40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f61a9ad8314b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1983c537ff44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e618c73a341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92c81f87cf47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0a30e6507542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2954b1f44946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MARIUS HEGGEDAL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MARIUS HEGGEDAL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MARIUS HEGGEDAL HOLDING AS ble etablert [år] og holder til i Setskog.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MARIUS HEGGEDAL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MARIUS HEGGEDAL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MARIUS HEGGEDAL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303 376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7 071 793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7 085 506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MARIUS HEGGEDAL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MARIUS FOSSER HEGGEDAL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MARIUS HEGGEDAL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Setskogveien 1492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1954 Setskog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928 021 807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MARIUS HEGGEDAL HOLDING AS</a:t>
            </a:r>
          </a:p>
        </p:txBody>
      </p:sp>
    </p:spTree>
  </p:cSld>
  <p:clrMapOvr>
    <a:masterClrMapping xmlns:a="http://schemas.openxmlformats.org/drawingml/2006/main"/>
  </p:clrMapOvr>
</p:sld>
</file>