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6fb131ce3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c79205eec4ea2"/>
  </p:sldMasterIdLst>
  <p:sldIdLst>
    <p:sldId xmlns:r="http://schemas.openxmlformats.org/officeDocument/2006/relationships" id="256" r:id="Rbcc94e256d424c6a"/>
    <p:sldId xmlns:r="http://schemas.openxmlformats.org/officeDocument/2006/relationships" id="257" r:id="Rcbc5fd84542943ea"/>
    <p:sldId xmlns:r="http://schemas.openxmlformats.org/officeDocument/2006/relationships" id="258" r:id="Rd7c27c7d4d7e45de"/>
    <p:sldId xmlns:r="http://schemas.openxmlformats.org/officeDocument/2006/relationships" id="259" r:id="R78b65b4450834158"/>
    <p:sldId xmlns:r="http://schemas.openxmlformats.org/officeDocument/2006/relationships" id="260" r:id="R486f12fc75da4c61"/>
    <p:sldId xmlns:r="http://schemas.openxmlformats.org/officeDocument/2006/relationships" id="261" r:id="R2c8c3bb7790342bf"/>
    <p:sldId xmlns:r="http://schemas.openxmlformats.org/officeDocument/2006/relationships" id="262" r:id="R12f5869730fa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c79205eec4ea2" /><Relationship Type="http://schemas.openxmlformats.org/officeDocument/2006/relationships/slide" Target="/ppt/slides/slide1.xml" Id="Rbcc94e256d424c6a" /><Relationship Type="http://schemas.openxmlformats.org/officeDocument/2006/relationships/slide" Target="/ppt/slides/slide2.xml" Id="Rcbc5fd84542943ea" /><Relationship Type="http://schemas.openxmlformats.org/officeDocument/2006/relationships/slide" Target="/ppt/slides/slide3.xml" Id="Rd7c27c7d4d7e45de" /><Relationship Type="http://schemas.openxmlformats.org/officeDocument/2006/relationships/slide" Target="/ppt/slides/slide4.xml" Id="R78b65b4450834158" /><Relationship Type="http://schemas.openxmlformats.org/officeDocument/2006/relationships/slide" Target="/ppt/slides/slide5.xml" Id="R486f12fc75da4c61" /><Relationship Type="http://schemas.openxmlformats.org/officeDocument/2006/relationships/slide" Target="/ppt/slides/slide6.xml" Id="R2c8c3bb7790342bf" /><Relationship Type="http://schemas.openxmlformats.org/officeDocument/2006/relationships/slide" Target="/ppt/slides/slide7.xml" Id="R12f5869730fa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53a42cf8e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9b366246a4069" /><Relationship Type="http://schemas.openxmlformats.org/officeDocument/2006/relationships/theme" Target="/ppt/slideMasters/theme/theme1.xml" Id="Ra06ae6581af24b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9b366246a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6295b0642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c24f7786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01bd287b74a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8665923b3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2ef5314d5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d696915304c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15f298d5e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DRAFT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5 748 380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133 037 581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191 298 990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LYKT HOLDING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CASSIOPEIA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928 028 240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DRAFT HOLDING AS</a:t>
            </a:r>
          </a:p>
        </p:txBody>
      </p:sp>
    </p:spTree>
  </p:cSld>
  <p:clrMapOvr>
    <a:masterClrMapping xmlns:a="http://schemas.openxmlformats.org/drawingml/2006/main"/>
  </p:clrMapOvr>
</p:sld>
</file>