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ed685733e4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019e42418446e"/>
  </p:sldMasterIdLst>
  <p:sldIdLst>
    <p:sldId xmlns:r="http://schemas.openxmlformats.org/officeDocument/2006/relationships" id="256" r:id="Rc1f6150b76e84394"/>
    <p:sldId xmlns:r="http://schemas.openxmlformats.org/officeDocument/2006/relationships" id="257" r:id="Rc408f394ece44327"/>
    <p:sldId xmlns:r="http://schemas.openxmlformats.org/officeDocument/2006/relationships" id="258" r:id="R8653bd5b43b44c92"/>
    <p:sldId xmlns:r="http://schemas.openxmlformats.org/officeDocument/2006/relationships" id="259" r:id="R14301bda4d2340b7"/>
    <p:sldId xmlns:r="http://schemas.openxmlformats.org/officeDocument/2006/relationships" id="260" r:id="R59ef2114a8de4742"/>
    <p:sldId xmlns:r="http://schemas.openxmlformats.org/officeDocument/2006/relationships" id="261" r:id="R0bbfc07abfcc4aa4"/>
    <p:sldId xmlns:r="http://schemas.openxmlformats.org/officeDocument/2006/relationships" id="262" r:id="Rc6ff6b75924f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019e42418446e" /><Relationship Type="http://schemas.openxmlformats.org/officeDocument/2006/relationships/slide" Target="/ppt/slides/slide1.xml" Id="Rc1f6150b76e84394" /><Relationship Type="http://schemas.openxmlformats.org/officeDocument/2006/relationships/slide" Target="/ppt/slides/slide2.xml" Id="Rc408f394ece44327" /><Relationship Type="http://schemas.openxmlformats.org/officeDocument/2006/relationships/slide" Target="/ppt/slides/slide3.xml" Id="R8653bd5b43b44c92" /><Relationship Type="http://schemas.openxmlformats.org/officeDocument/2006/relationships/slide" Target="/ppt/slides/slide4.xml" Id="R14301bda4d2340b7" /><Relationship Type="http://schemas.openxmlformats.org/officeDocument/2006/relationships/slide" Target="/ppt/slides/slide5.xml" Id="R59ef2114a8de4742" /><Relationship Type="http://schemas.openxmlformats.org/officeDocument/2006/relationships/slide" Target="/ppt/slides/slide6.xml" Id="R0bbfc07abfcc4aa4" /><Relationship Type="http://schemas.openxmlformats.org/officeDocument/2006/relationships/slide" Target="/ppt/slides/slide7.xml" Id="Rc6ff6b75924f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474d5da9e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24e5a15db49e2" /><Relationship Type="http://schemas.openxmlformats.org/officeDocument/2006/relationships/theme" Target="/ppt/slideMasters/theme/theme1.xml" Id="R07b045999168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24e5a15db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6976e816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d204d1eb4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167357e0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c60591ec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4ace93d7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78999e109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72b3c7985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1 387 482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5 046 085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Stokkavei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928 040 747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