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eaf565365f4a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3a98d5023145e7"/>
  </p:sldMasterIdLst>
  <p:sldIdLst>
    <p:sldId xmlns:r="http://schemas.openxmlformats.org/officeDocument/2006/relationships" id="256" r:id="R648443c4f6f3444c"/>
    <p:sldId xmlns:r="http://schemas.openxmlformats.org/officeDocument/2006/relationships" id="257" r:id="Rc4463926f5c74069"/>
    <p:sldId xmlns:r="http://schemas.openxmlformats.org/officeDocument/2006/relationships" id="258" r:id="Re0cda355fe904a7d"/>
    <p:sldId xmlns:r="http://schemas.openxmlformats.org/officeDocument/2006/relationships" id="259" r:id="Re36ebd9026f64c6b"/>
    <p:sldId xmlns:r="http://schemas.openxmlformats.org/officeDocument/2006/relationships" id="260" r:id="Rbed2c31edc4b4429"/>
    <p:sldId xmlns:r="http://schemas.openxmlformats.org/officeDocument/2006/relationships" id="261" r:id="Rd76714b2a6f943d0"/>
    <p:sldId xmlns:r="http://schemas.openxmlformats.org/officeDocument/2006/relationships" id="262" r:id="Rd961ae241b8b4a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3a98d5023145e7" /><Relationship Type="http://schemas.openxmlformats.org/officeDocument/2006/relationships/slide" Target="/ppt/slides/slide1.xml" Id="R648443c4f6f3444c" /><Relationship Type="http://schemas.openxmlformats.org/officeDocument/2006/relationships/slide" Target="/ppt/slides/slide2.xml" Id="Rc4463926f5c74069" /><Relationship Type="http://schemas.openxmlformats.org/officeDocument/2006/relationships/slide" Target="/ppt/slides/slide3.xml" Id="Re0cda355fe904a7d" /><Relationship Type="http://schemas.openxmlformats.org/officeDocument/2006/relationships/slide" Target="/ppt/slides/slide4.xml" Id="Re36ebd9026f64c6b" /><Relationship Type="http://schemas.openxmlformats.org/officeDocument/2006/relationships/slide" Target="/ppt/slides/slide5.xml" Id="Rbed2c31edc4b4429" /><Relationship Type="http://schemas.openxmlformats.org/officeDocument/2006/relationships/slide" Target="/ppt/slides/slide6.xml" Id="Rd76714b2a6f943d0" /><Relationship Type="http://schemas.openxmlformats.org/officeDocument/2006/relationships/slide" Target="/ppt/slides/slide7.xml" Id="Rd961ae241b8b4a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002ef8a69d40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3a04446054a7d" /><Relationship Type="http://schemas.openxmlformats.org/officeDocument/2006/relationships/theme" Target="/ppt/slideMasters/theme/theme1.xml" Id="R968491ec068a4f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f3a04446054a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fd246e84e4a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da89b46e543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04800c2c64d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603074ddd4c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65bf2d5f948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4bc1364034f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5b0cc696b45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VENTILASJON I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VENTILASJON I 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156 844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412 315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RENGÅRD JAN-ROGER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