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48705d1944a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8049ea3354b98"/>
  </p:sldMasterIdLst>
  <p:sldIdLst>
    <p:sldId xmlns:r="http://schemas.openxmlformats.org/officeDocument/2006/relationships" id="256" r:id="R1cb8482d16fc4b40"/>
    <p:sldId xmlns:r="http://schemas.openxmlformats.org/officeDocument/2006/relationships" id="257" r:id="Rac61c22a13b948b1"/>
    <p:sldId xmlns:r="http://schemas.openxmlformats.org/officeDocument/2006/relationships" id="258" r:id="Rdafe7ae283b64c1d"/>
    <p:sldId xmlns:r="http://schemas.openxmlformats.org/officeDocument/2006/relationships" id="259" r:id="R320d92d9545d4eaf"/>
    <p:sldId xmlns:r="http://schemas.openxmlformats.org/officeDocument/2006/relationships" id="260" r:id="Rc4352aaa39d54c76"/>
    <p:sldId xmlns:r="http://schemas.openxmlformats.org/officeDocument/2006/relationships" id="261" r:id="R134b49a3789147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8049ea3354b98" /><Relationship Type="http://schemas.openxmlformats.org/officeDocument/2006/relationships/slide" Target="/ppt/slides/slide1.xml" Id="R1cb8482d16fc4b40" /><Relationship Type="http://schemas.openxmlformats.org/officeDocument/2006/relationships/slide" Target="/ppt/slides/slide2.xml" Id="Rac61c22a13b948b1" /><Relationship Type="http://schemas.openxmlformats.org/officeDocument/2006/relationships/slide" Target="/ppt/slides/slide3.xml" Id="Rdafe7ae283b64c1d" /><Relationship Type="http://schemas.openxmlformats.org/officeDocument/2006/relationships/slide" Target="/ppt/slides/slide4.xml" Id="R320d92d9545d4eaf" /><Relationship Type="http://schemas.openxmlformats.org/officeDocument/2006/relationships/slide" Target="/ppt/slides/slide5.xml" Id="Rc4352aaa39d54c76" /><Relationship Type="http://schemas.openxmlformats.org/officeDocument/2006/relationships/slide" Target="/ppt/slides/slide6.xml" Id="R134b49a3789147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559d210c5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d3efc63f24d7b" /><Relationship Type="http://schemas.openxmlformats.org/officeDocument/2006/relationships/theme" Target="/ppt/slideMasters/theme/theme1.xml" Id="Rd541b9eccaae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d3efc63f2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a2f4dd575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169a6f0e8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56aa15b14e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ffa3a2da9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71263472d4c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210d0e7fa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