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9aa5c9e191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39089afd74fe4"/>
  </p:sldMasterIdLst>
  <p:sldIdLst>
    <p:sldId xmlns:r="http://schemas.openxmlformats.org/officeDocument/2006/relationships" id="256" r:id="Rfb376aaf9f09437c"/>
    <p:sldId xmlns:r="http://schemas.openxmlformats.org/officeDocument/2006/relationships" id="257" r:id="R11bf3eafd282462b"/>
    <p:sldId xmlns:r="http://schemas.openxmlformats.org/officeDocument/2006/relationships" id="258" r:id="R0b45be783fc3419f"/>
    <p:sldId xmlns:r="http://schemas.openxmlformats.org/officeDocument/2006/relationships" id="259" r:id="R05fc06cf28d14c3c"/>
    <p:sldId xmlns:r="http://schemas.openxmlformats.org/officeDocument/2006/relationships" id="260" r:id="Rfdfb25e809c446cb"/>
    <p:sldId xmlns:r="http://schemas.openxmlformats.org/officeDocument/2006/relationships" id="261" r:id="Rba82fd00d9a44df4"/>
    <p:sldId xmlns:r="http://schemas.openxmlformats.org/officeDocument/2006/relationships" id="262" r:id="Rf8fb8b763208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39089afd74fe4" /><Relationship Type="http://schemas.openxmlformats.org/officeDocument/2006/relationships/slide" Target="/ppt/slides/slide1.xml" Id="Rfb376aaf9f09437c" /><Relationship Type="http://schemas.openxmlformats.org/officeDocument/2006/relationships/slide" Target="/ppt/slides/slide2.xml" Id="R11bf3eafd282462b" /><Relationship Type="http://schemas.openxmlformats.org/officeDocument/2006/relationships/slide" Target="/ppt/slides/slide3.xml" Id="R0b45be783fc3419f" /><Relationship Type="http://schemas.openxmlformats.org/officeDocument/2006/relationships/slide" Target="/ppt/slides/slide4.xml" Id="R05fc06cf28d14c3c" /><Relationship Type="http://schemas.openxmlformats.org/officeDocument/2006/relationships/slide" Target="/ppt/slides/slide5.xml" Id="Rfdfb25e809c446cb" /><Relationship Type="http://schemas.openxmlformats.org/officeDocument/2006/relationships/slide" Target="/ppt/slides/slide6.xml" Id="Rba82fd00d9a44df4" /><Relationship Type="http://schemas.openxmlformats.org/officeDocument/2006/relationships/slide" Target="/ppt/slides/slide7.xml" Id="Rf8fb8b763208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aa24dc463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883871bbf4a58" /><Relationship Type="http://schemas.openxmlformats.org/officeDocument/2006/relationships/theme" Target="/ppt/slideMasters/theme/theme1.xml" Id="R08a716a341af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883871bbf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87251def5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3eceac355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7c8da5d3d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62fdff9ca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d5a5659fe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a3492e678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afb35e5dd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