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bea311845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103cdbd844b99"/>
  </p:sldMasterIdLst>
  <p:sldIdLst>
    <p:sldId xmlns:r="http://schemas.openxmlformats.org/officeDocument/2006/relationships" id="256" r:id="Rdb359d25147743f0"/>
    <p:sldId xmlns:r="http://schemas.openxmlformats.org/officeDocument/2006/relationships" id="257" r:id="R4f96d1fded6640e9"/>
    <p:sldId xmlns:r="http://schemas.openxmlformats.org/officeDocument/2006/relationships" id="258" r:id="R5f43f7f5fc3a4433"/>
    <p:sldId xmlns:r="http://schemas.openxmlformats.org/officeDocument/2006/relationships" id="259" r:id="R2b64baf672e14720"/>
    <p:sldId xmlns:r="http://schemas.openxmlformats.org/officeDocument/2006/relationships" id="260" r:id="R64f2826e55ca48a5"/>
    <p:sldId xmlns:r="http://schemas.openxmlformats.org/officeDocument/2006/relationships" id="261" r:id="Rae739bcd0f57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103cdbd844b99" /><Relationship Type="http://schemas.openxmlformats.org/officeDocument/2006/relationships/slide" Target="/ppt/slides/slide1.xml" Id="Rdb359d25147743f0" /><Relationship Type="http://schemas.openxmlformats.org/officeDocument/2006/relationships/slide" Target="/ppt/slides/slide2.xml" Id="R4f96d1fded6640e9" /><Relationship Type="http://schemas.openxmlformats.org/officeDocument/2006/relationships/slide" Target="/ppt/slides/slide3.xml" Id="R5f43f7f5fc3a4433" /><Relationship Type="http://schemas.openxmlformats.org/officeDocument/2006/relationships/slide" Target="/ppt/slides/slide4.xml" Id="R2b64baf672e14720" /><Relationship Type="http://schemas.openxmlformats.org/officeDocument/2006/relationships/slide" Target="/ppt/slides/slide5.xml" Id="R64f2826e55ca48a5" /><Relationship Type="http://schemas.openxmlformats.org/officeDocument/2006/relationships/slide" Target="/ppt/slides/slide6.xml" Id="Rae739bcd0f57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11e01ba5a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7921229bd4f0d" /><Relationship Type="http://schemas.openxmlformats.org/officeDocument/2006/relationships/theme" Target="/ppt/slideMasters/theme/theme1.xml" Id="R7880474db87d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7921229bd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a03f92d38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e685db908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5db1dc8cf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fb598e4a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afad3311e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52d407d04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Risøyveien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928 093 913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