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74f8b4429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559459a164a33"/>
  </p:sldMasterIdLst>
  <p:sldIdLst>
    <p:sldId xmlns:r="http://schemas.openxmlformats.org/officeDocument/2006/relationships" id="256" r:id="Re3fd81b17b6a490d"/>
    <p:sldId xmlns:r="http://schemas.openxmlformats.org/officeDocument/2006/relationships" id="257" r:id="R55653c7f9c2f495a"/>
    <p:sldId xmlns:r="http://schemas.openxmlformats.org/officeDocument/2006/relationships" id="258" r:id="R01d9fc4299ed43fe"/>
    <p:sldId xmlns:r="http://schemas.openxmlformats.org/officeDocument/2006/relationships" id="259" r:id="R65f6cec27b154df5"/>
    <p:sldId xmlns:r="http://schemas.openxmlformats.org/officeDocument/2006/relationships" id="260" r:id="R818ba95c6cce462c"/>
    <p:sldId xmlns:r="http://schemas.openxmlformats.org/officeDocument/2006/relationships" id="261" r:id="Re4c6c71af1b24344"/>
    <p:sldId xmlns:r="http://schemas.openxmlformats.org/officeDocument/2006/relationships" id="262" r:id="R816986a3cdff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559459a164a33" /><Relationship Type="http://schemas.openxmlformats.org/officeDocument/2006/relationships/slide" Target="/ppt/slides/slide1.xml" Id="Re3fd81b17b6a490d" /><Relationship Type="http://schemas.openxmlformats.org/officeDocument/2006/relationships/slide" Target="/ppt/slides/slide2.xml" Id="R55653c7f9c2f495a" /><Relationship Type="http://schemas.openxmlformats.org/officeDocument/2006/relationships/slide" Target="/ppt/slides/slide3.xml" Id="R01d9fc4299ed43fe" /><Relationship Type="http://schemas.openxmlformats.org/officeDocument/2006/relationships/slide" Target="/ppt/slides/slide4.xml" Id="R65f6cec27b154df5" /><Relationship Type="http://schemas.openxmlformats.org/officeDocument/2006/relationships/slide" Target="/ppt/slides/slide5.xml" Id="R818ba95c6cce462c" /><Relationship Type="http://schemas.openxmlformats.org/officeDocument/2006/relationships/slide" Target="/ppt/slides/slide6.xml" Id="Re4c6c71af1b24344" /><Relationship Type="http://schemas.openxmlformats.org/officeDocument/2006/relationships/slide" Target="/ppt/slides/slide7.xml" Id="R816986a3cdff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f7fb2e2b5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1ae109fb461a" /><Relationship Type="http://schemas.openxmlformats.org/officeDocument/2006/relationships/theme" Target="/ppt/slideMasters/theme/theme1.xml" Id="R1002f51c346a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41ae109fb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0f098b710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fad16c71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7338a845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152b1a7d4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a938fecd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8fdf5225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957f381a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MELIOR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SKOGLUND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