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c3548ad0f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358dcbc7641f0"/>
  </p:sldMasterIdLst>
  <p:sldIdLst>
    <p:sldId xmlns:r="http://schemas.openxmlformats.org/officeDocument/2006/relationships" id="256" r:id="R1bc21fa9db524804"/>
    <p:sldId xmlns:r="http://schemas.openxmlformats.org/officeDocument/2006/relationships" id="257" r:id="Rb32fd21380594f60"/>
    <p:sldId xmlns:r="http://schemas.openxmlformats.org/officeDocument/2006/relationships" id="258" r:id="R8b3d5877cf194d45"/>
    <p:sldId xmlns:r="http://schemas.openxmlformats.org/officeDocument/2006/relationships" id="259" r:id="R6f12cb42f2654e88"/>
    <p:sldId xmlns:r="http://schemas.openxmlformats.org/officeDocument/2006/relationships" id="260" r:id="Rcb726056b0454b3a"/>
    <p:sldId xmlns:r="http://schemas.openxmlformats.org/officeDocument/2006/relationships" id="261" r:id="Rd10e0fd570514039"/>
    <p:sldId xmlns:r="http://schemas.openxmlformats.org/officeDocument/2006/relationships" id="262" r:id="R276817a0a5c2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358dcbc7641f0" /><Relationship Type="http://schemas.openxmlformats.org/officeDocument/2006/relationships/slide" Target="/ppt/slides/slide1.xml" Id="R1bc21fa9db524804" /><Relationship Type="http://schemas.openxmlformats.org/officeDocument/2006/relationships/slide" Target="/ppt/slides/slide2.xml" Id="Rb32fd21380594f60" /><Relationship Type="http://schemas.openxmlformats.org/officeDocument/2006/relationships/slide" Target="/ppt/slides/slide3.xml" Id="R8b3d5877cf194d45" /><Relationship Type="http://schemas.openxmlformats.org/officeDocument/2006/relationships/slide" Target="/ppt/slides/slide4.xml" Id="R6f12cb42f2654e88" /><Relationship Type="http://schemas.openxmlformats.org/officeDocument/2006/relationships/slide" Target="/ppt/slides/slide5.xml" Id="Rcb726056b0454b3a" /><Relationship Type="http://schemas.openxmlformats.org/officeDocument/2006/relationships/slide" Target="/ppt/slides/slide6.xml" Id="Rd10e0fd570514039" /><Relationship Type="http://schemas.openxmlformats.org/officeDocument/2006/relationships/slide" Target="/ppt/slides/slide7.xml" Id="R276817a0a5c2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cda64f621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f50bae784430" /><Relationship Type="http://schemas.openxmlformats.org/officeDocument/2006/relationships/theme" Target="/ppt/slideMasters/theme/theme1.xml" Id="Re9d9389fe841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3f50bae78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9746f39f3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3907eb5f0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c56fcd8a0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1be7f586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43220ed4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021315e23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482ce400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CCCCC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CCCCC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Lie, Aasmund Vinjes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928 100 375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