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afafbbc40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a0634bd2a4d8b"/>
  </p:sldMasterIdLst>
  <p:sldIdLst>
    <p:sldId xmlns:r="http://schemas.openxmlformats.org/officeDocument/2006/relationships" id="256" r:id="Rdae5b2af7e1b4f28"/>
    <p:sldId xmlns:r="http://schemas.openxmlformats.org/officeDocument/2006/relationships" id="257" r:id="Rfc21e105348e445b"/>
    <p:sldId xmlns:r="http://schemas.openxmlformats.org/officeDocument/2006/relationships" id="258" r:id="R5e18f3e9290e4387"/>
    <p:sldId xmlns:r="http://schemas.openxmlformats.org/officeDocument/2006/relationships" id="259" r:id="R9cd3f0b562534358"/>
    <p:sldId xmlns:r="http://schemas.openxmlformats.org/officeDocument/2006/relationships" id="260" r:id="R5368494a480a4248"/>
    <p:sldId xmlns:r="http://schemas.openxmlformats.org/officeDocument/2006/relationships" id="261" r:id="R24191c0fbbe64090"/>
    <p:sldId xmlns:r="http://schemas.openxmlformats.org/officeDocument/2006/relationships" id="262" r:id="R5bba9ed75e4b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a0634bd2a4d8b" /><Relationship Type="http://schemas.openxmlformats.org/officeDocument/2006/relationships/slide" Target="/ppt/slides/slide1.xml" Id="Rdae5b2af7e1b4f28" /><Relationship Type="http://schemas.openxmlformats.org/officeDocument/2006/relationships/slide" Target="/ppt/slides/slide2.xml" Id="Rfc21e105348e445b" /><Relationship Type="http://schemas.openxmlformats.org/officeDocument/2006/relationships/slide" Target="/ppt/slides/slide3.xml" Id="R5e18f3e9290e4387" /><Relationship Type="http://schemas.openxmlformats.org/officeDocument/2006/relationships/slide" Target="/ppt/slides/slide4.xml" Id="R9cd3f0b562534358" /><Relationship Type="http://schemas.openxmlformats.org/officeDocument/2006/relationships/slide" Target="/ppt/slides/slide5.xml" Id="R5368494a480a4248" /><Relationship Type="http://schemas.openxmlformats.org/officeDocument/2006/relationships/slide" Target="/ppt/slides/slide6.xml" Id="R24191c0fbbe64090" /><Relationship Type="http://schemas.openxmlformats.org/officeDocument/2006/relationships/slide" Target="/ppt/slides/slide7.xml" Id="R5bba9ed75e4b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2581b0de8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eeafeec3a483a" /><Relationship Type="http://schemas.openxmlformats.org/officeDocument/2006/relationships/theme" Target="/ppt/slideMasters/theme/theme1.xml" Id="R6761a7a83e30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eeafeec3a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828d91fea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7793344d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6046a26dc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8036ce13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1b208f3e048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00ecf699d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2d27170d0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EPA BØNES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EPA BØNES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52 038 147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2 182 826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19 933 253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LANDSVIK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EPA BØNES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Erik Landsvik, Vallaheiane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