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c893c0d2d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357b6141f4b05"/>
  </p:sldMasterIdLst>
  <p:sldIdLst>
    <p:sldId xmlns:r="http://schemas.openxmlformats.org/officeDocument/2006/relationships" id="256" r:id="R989240567dd944ba"/>
    <p:sldId xmlns:r="http://schemas.openxmlformats.org/officeDocument/2006/relationships" id="257" r:id="Reb20e0fef53b4fff"/>
    <p:sldId xmlns:r="http://schemas.openxmlformats.org/officeDocument/2006/relationships" id="258" r:id="R78ddc1ea25e64694"/>
    <p:sldId xmlns:r="http://schemas.openxmlformats.org/officeDocument/2006/relationships" id="259" r:id="R757dcf34dc6b4f96"/>
    <p:sldId xmlns:r="http://schemas.openxmlformats.org/officeDocument/2006/relationships" id="260" r:id="Rf1d9307431fc48e3"/>
    <p:sldId xmlns:r="http://schemas.openxmlformats.org/officeDocument/2006/relationships" id="261" r:id="Raf01761a27bd4faf"/>
    <p:sldId xmlns:r="http://schemas.openxmlformats.org/officeDocument/2006/relationships" id="262" r:id="Rd0e191751c85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357b6141f4b05" /><Relationship Type="http://schemas.openxmlformats.org/officeDocument/2006/relationships/slide" Target="/ppt/slides/slide1.xml" Id="R989240567dd944ba" /><Relationship Type="http://schemas.openxmlformats.org/officeDocument/2006/relationships/slide" Target="/ppt/slides/slide2.xml" Id="Reb20e0fef53b4fff" /><Relationship Type="http://schemas.openxmlformats.org/officeDocument/2006/relationships/slide" Target="/ppt/slides/slide3.xml" Id="R78ddc1ea25e64694" /><Relationship Type="http://schemas.openxmlformats.org/officeDocument/2006/relationships/slide" Target="/ppt/slides/slide4.xml" Id="R757dcf34dc6b4f96" /><Relationship Type="http://schemas.openxmlformats.org/officeDocument/2006/relationships/slide" Target="/ppt/slides/slide5.xml" Id="Rf1d9307431fc48e3" /><Relationship Type="http://schemas.openxmlformats.org/officeDocument/2006/relationships/slide" Target="/ppt/slides/slide6.xml" Id="Raf01761a27bd4faf" /><Relationship Type="http://schemas.openxmlformats.org/officeDocument/2006/relationships/slide" Target="/ppt/slides/slide7.xml" Id="Rd0e191751c85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eff493f4f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03c3d658549a1" /><Relationship Type="http://schemas.openxmlformats.org/officeDocument/2006/relationships/theme" Target="/ppt/slideMasters/theme/theme1.xml" Id="R2997bcfec22b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03c3d658549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678198e4d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df9feeda7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ed90f58bb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7ece00090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db5e0ea25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66c66bc4544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11807f6f8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37 607 219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838 356 796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852 459 483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MOKSIM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KZN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MASHUA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SZN INVEST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928 169 960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