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ecdcec8f9f4b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4e86d0d3034972"/>
  </p:sldMasterIdLst>
  <p:sldIdLst>
    <p:sldId xmlns:r="http://schemas.openxmlformats.org/officeDocument/2006/relationships" id="256" r:id="R988c6e4942984dee"/>
    <p:sldId xmlns:r="http://schemas.openxmlformats.org/officeDocument/2006/relationships" id="257" r:id="Rf411acd5bb874408"/>
    <p:sldId xmlns:r="http://schemas.openxmlformats.org/officeDocument/2006/relationships" id="258" r:id="R906e20c7e49f432c"/>
    <p:sldId xmlns:r="http://schemas.openxmlformats.org/officeDocument/2006/relationships" id="259" r:id="R80da2e524d644dcd"/>
    <p:sldId xmlns:r="http://schemas.openxmlformats.org/officeDocument/2006/relationships" id="260" r:id="Rf48db944399a4709"/>
    <p:sldId xmlns:r="http://schemas.openxmlformats.org/officeDocument/2006/relationships" id="261" r:id="R5aea6890625d495c"/>
    <p:sldId xmlns:r="http://schemas.openxmlformats.org/officeDocument/2006/relationships" id="262" r:id="Rceab9bedf9894a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e86d0d3034972" /><Relationship Type="http://schemas.openxmlformats.org/officeDocument/2006/relationships/slide" Target="/ppt/slides/slide1.xml" Id="R988c6e4942984dee" /><Relationship Type="http://schemas.openxmlformats.org/officeDocument/2006/relationships/slide" Target="/ppt/slides/slide2.xml" Id="Rf411acd5bb874408" /><Relationship Type="http://schemas.openxmlformats.org/officeDocument/2006/relationships/slide" Target="/ppt/slides/slide3.xml" Id="R906e20c7e49f432c" /><Relationship Type="http://schemas.openxmlformats.org/officeDocument/2006/relationships/slide" Target="/ppt/slides/slide4.xml" Id="R80da2e524d644dcd" /><Relationship Type="http://schemas.openxmlformats.org/officeDocument/2006/relationships/slide" Target="/ppt/slides/slide5.xml" Id="Rf48db944399a4709" /><Relationship Type="http://schemas.openxmlformats.org/officeDocument/2006/relationships/slide" Target="/ppt/slides/slide6.xml" Id="R5aea6890625d495c" /><Relationship Type="http://schemas.openxmlformats.org/officeDocument/2006/relationships/slide" Target="/ppt/slides/slide7.xml" Id="Rceab9bedf9894a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3bdbef254445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49db7af574815" /><Relationship Type="http://schemas.openxmlformats.org/officeDocument/2006/relationships/theme" Target="/ppt/slideMasters/theme/theme1.xml" Id="R9ce92b6096424b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149db7af5748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a1e84dde94f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436441f244f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0b8d9788a46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7c77d9f6f44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6e9da543f42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e8f85fe494e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9f86590ef42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KVARV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KVARV SERVICES AS ble etablert [år] og holder til i Kverva.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5 398 349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−9 297 256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−9 258 987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1 043 140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9 203 647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KVARV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Kverva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7266 Kverva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928 176 843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 SERVICES AS</a:t>
            </a:r>
          </a:p>
        </p:txBody>
      </p:sp>
    </p:spTree>
  </p:cSld>
  <p:clrMapOvr>
    <a:masterClrMapping xmlns:a="http://schemas.openxmlformats.org/drawingml/2006/main"/>
  </p:clrMapOvr>
</p:sld>
</file>