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63b65c7f1b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2a8bde9e84d90"/>
  </p:sldMasterIdLst>
  <p:sldIdLst>
    <p:sldId xmlns:r="http://schemas.openxmlformats.org/officeDocument/2006/relationships" id="256" r:id="Rd2e11b24c4fd4562"/>
    <p:sldId xmlns:r="http://schemas.openxmlformats.org/officeDocument/2006/relationships" id="257" r:id="R33b5f9b9898f4414"/>
    <p:sldId xmlns:r="http://schemas.openxmlformats.org/officeDocument/2006/relationships" id="258" r:id="Rdce9675663db456e"/>
    <p:sldId xmlns:r="http://schemas.openxmlformats.org/officeDocument/2006/relationships" id="259" r:id="R37710e07411849c5"/>
    <p:sldId xmlns:r="http://schemas.openxmlformats.org/officeDocument/2006/relationships" id="260" r:id="R61e51c5a855f4fd1"/>
    <p:sldId xmlns:r="http://schemas.openxmlformats.org/officeDocument/2006/relationships" id="261" r:id="R549e27d74dfe4132"/>
    <p:sldId xmlns:r="http://schemas.openxmlformats.org/officeDocument/2006/relationships" id="262" r:id="R78ae89ff465b46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2a8bde9e84d90" /><Relationship Type="http://schemas.openxmlformats.org/officeDocument/2006/relationships/slide" Target="/ppt/slides/slide1.xml" Id="Rd2e11b24c4fd4562" /><Relationship Type="http://schemas.openxmlformats.org/officeDocument/2006/relationships/slide" Target="/ppt/slides/slide2.xml" Id="R33b5f9b9898f4414" /><Relationship Type="http://schemas.openxmlformats.org/officeDocument/2006/relationships/slide" Target="/ppt/slides/slide3.xml" Id="Rdce9675663db456e" /><Relationship Type="http://schemas.openxmlformats.org/officeDocument/2006/relationships/slide" Target="/ppt/slides/slide4.xml" Id="R37710e07411849c5" /><Relationship Type="http://schemas.openxmlformats.org/officeDocument/2006/relationships/slide" Target="/ppt/slides/slide5.xml" Id="R61e51c5a855f4fd1" /><Relationship Type="http://schemas.openxmlformats.org/officeDocument/2006/relationships/slide" Target="/ppt/slides/slide6.xml" Id="R549e27d74dfe4132" /><Relationship Type="http://schemas.openxmlformats.org/officeDocument/2006/relationships/slide" Target="/ppt/slides/slide7.xml" Id="R78ae89ff465b46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3635841324d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7234da4564205" /><Relationship Type="http://schemas.openxmlformats.org/officeDocument/2006/relationships/theme" Target="/ppt/slideMasters/theme/theme1.xml" Id="Rf48b726b673244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7234da45642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8f32fc94947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8a33f806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b19fd265748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ed7571873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7329b875342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87d7e9e1141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c0e16b94b41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BAKKEBERG AS ble etablert [år] og holder til i Åheim.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411 568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2 034 103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2 089 811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KRISTIAN BERGET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Slagnesvegen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6146 Åheim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928 207 250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BAKKEBERG AS</a:t>
            </a:r>
          </a:p>
        </p:txBody>
      </p:sp>
    </p:spTree>
  </p:cSld>
  <p:clrMapOvr>
    <a:masterClrMapping xmlns:a="http://schemas.openxmlformats.org/drawingml/2006/main"/>
  </p:clrMapOvr>
</p:sld>
</file>