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796ea005b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781d3e58147eb"/>
  </p:sldMasterIdLst>
  <p:sldIdLst>
    <p:sldId xmlns:r="http://schemas.openxmlformats.org/officeDocument/2006/relationships" id="256" r:id="R0e4ed01d7b374d9c"/>
    <p:sldId xmlns:r="http://schemas.openxmlformats.org/officeDocument/2006/relationships" id="257" r:id="R45e811ff571644da"/>
    <p:sldId xmlns:r="http://schemas.openxmlformats.org/officeDocument/2006/relationships" id="258" r:id="R5ece2ad0403d4e7d"/>
    <p:sldId xmlns:r="http://schemas.openxmlformats.org/officeDocument/2006/relationships" id="259" r:id="Rfa0819807a374f21"/>
    <p:sldId xmlns:r="http://schemas.openxmlformats.org/officeDocument/2006/relationships" id="260" r:id="R73596760e0d945b8"/>
    <p:sldId xmlns:r="http://schemas.openxmlformats.org/officeDocument/2006/relationships" id="261" r:id="R0443100efcd24c85"/>
    <p:sldId xmlns:r="http://schemas.openxmlformats.org/officeDocument/2006/relationships" id="262" r:id="R0a297855793c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781d3e58147eb" /><Relationship Type="http://schemas.openxmlformats.org/officeDocument/2006/relationships/slide" Target="/ppt/slides/slide1.xml" Id="R0e4ed01d7b374d9c" /><Relationship Type="http://schemas.openxmlformats.org/officeDocument/2006/relationships/slide" Target="/ppt/slides/slide2.xml" Id="R45e811ff571644da" /><Relationship Type="http://schemas.openxmlformats.org/officeDocument/2006/relationships/slide" Target="/ppt/slides/slide3.xml" Id="R5ece2ad0403d4e7d" /><Relationship Type="http://schemas.openxmlformats.org/officeDocument/2006/relationships/slide" Target="/ppt/slides/slide4.xml" Id="Rfa0819807a374f21" /><Relationship Type="http://schemas.openxmlformats.org/officeDocument/2006/relationships/slide" Target="/ppt/slides/slide5.xml" Id="R73596760e0d945b8" /><Relationship Type="http://schemas.openxmlformats.org/officeDocument/2006/relationships/slide" Target="/ppt/slides/slide6.xml" Id="R0443100efcd24c85" /><Relationship Type="http://schemas.openxmlformats.org/officeDocument/2006/relationships/slide" Target="/ppt/slides/slide7.xml" Id="R0a297855793c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668d77d4f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5369fff548b5" /><Relationship Type="http://schemas.openxmlformats.org/officeDocument/2006/relationships/theme" Target="/ppt/slideMasters/theme/theme1.xml" Id="R13653d2c6d6f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35369fff5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8f6addf17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19264da0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4c5f38760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e3871e77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af24bdc7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66eebbde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5c9d7f559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