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65f84c4c304d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9236f60656495d"/>
  </p:sldMasterIdLst>
  <p:sldIdLst>
    <p:sldId xmlns:r="http://schemas.openxmlformats.org/officeDocument/2006/relationships" id="256" r:id="R987b2367c055440f"/>
    <p:sldId xmlns:r="http://schemas.openxmlformats.org/officeDocument/2006/relationships" id="257" r:id="R9c5311dae1914478"/>
    <p:sldId xmlns:r="http://schemas.openxmlformats.org/officeDocument/2006/relationships" id="258" r:id="Rcfaa815b82ea427f"/>
    <p:sldId xmlns:r="http://schemas.openxmlformats.org/officeDocument/2006/relationships" id="259" r:id="R392c1409ec4b4da6"/>
    <p:sldId xmlns:r="http://schemas.openxmlformats.org/officeDocument/2006/relationships" id="260" r:id="Rf9c0868e5e7f491f"/>
    <p:sldId xmlns:r="http://schemas.openxmlformats.org/officeDocument/2006/relationships" id="261" r:id="R951a9d541be14458"/>
    <p:sldId xmlns:r="http://schemas.openxmlformats.org/officeDocument/2006/relationships" id="262" r:id="R7b5f9efd78f044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9236f60656495d" /><Relationship Type="http://schemas.openxmlformats.org/officeDocument/2006/relationships/slide" Target="/ppt/slides/slide1.xml" Id="R987b2367c055440f" /><Relationship Type="http://schemas.openxmlformats.org/officeDocument/2006/relationships/slide" Target="/ppt/slides/slide2.xml" Id="R9c5311dae1914478" /><Relationship Type="http://schemas.openxmlformats.org/officeDocument/2006/relationships/slide" Target="/ppt/slides/slide3.xml" Id="Rcfaa815b82ea427f" /><Relationship Type="http://schemas.openxmlformats.org/officeDocument/2006/relationships/slide" Target="/ppt/slides/slide4.xml" Id="R392c1409ec4b4da6" /><Relationship Type="http://schemas.openxmlformats.org/officeDocument/2006/relationships/slide" Target="/ppt/slides/slide5.xml" Id="Rf9c0868e5e7f491f" /><Relationship Type="http://schemas.openxmlformats.org/officeDocument/2006/relationships/slide" Target="/ppt/slides/slide6.xml" Id="R951a9d541be14458" /><Relationship Type="http://schemas.openxmlformats.org/officeDocument/2006/relationships/slide" Target="/ppt/slides/slide7.xml" Id="R7b5f9efd78f044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7bcebe44924f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b2940927564896" /><Relationship Type="http://schemas.openxmlformats.org/officeDocument/2006/relationships/theme" Target="/ppt/slideMasters/theme/theme1.xml" Id="R405a83206a7146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b29409275648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9cbdc544924a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8e819b278646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64813fb6e04b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1caf8aaca843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a94511838f4b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69b7cc354848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83af1bdb1346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NYPAN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NYPAN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NYPAN INVEST AS ble etablert [år] og holder til i Fyllingsdalen.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NYPAN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NYPAN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NYPAN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2 011 773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6 362 278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6 364 561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NYPAN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NYPAN ØYVIND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NYPAN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Bjørgebrekken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5141 Fyllingsdalen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928 238 083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NYPAN INVEST AS</a:t>
            </a:r>
          </a:p>
        </p:txBody>
      </p:sp>
    </p:spTree>
  </p:cSld>
  <p:clrMapOvr>
    <a:masterClrMapping xmlns:a="http://schemas.openxmlformats.org/drawingml/2006/main"/>
  </p:clrMapOvr>
</p:sld>
</file>