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f255c35c3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6bd6481904076"/>
  </p:sldMasterIdLst>
  <p:sldIdLst>
    <p:sldId xmlns:r="http://schemas.openxmlformats.org/officeDocument/2006/relationships" id="256" r:id="R18ae3db13ff24f7c"/>
    <p:sldId xmlns:r="http://schemas.openxmlformats.org/officeDocument/2006/relationships" id="257" r:id="Rcbbed49c9dcd42b7"/>
    <p:sldId xmlns:r="http://schemas.openxmlformats.org/officeDocument/2006/relationships" id="258" r:id="R1877b84558794761"/>
    <p:sldId xmlns:r="http://schemas.openxmlformats.org/officeDocument/2006/relationships" id="259" r:id="R533cb319db574e40"/>
    <p:sldId xmlns:r="http://schemas.openxmlformats.org/officeDocument/2006/relationships" id="260" r:id="Rdadba8bf32cd4130"/>
    <p:sldId xmlns:r="http://schemas.openxmlformats.org/officeDocument/2006/relationships" id="261" r:id="R67decd7c97354a13"/>
    <p:sldId xmlns:r="http://schemas.openxmlformats.org/officeDocument/2006/relationships" id="262" r:id="R1ad681c4177d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6bd6481904076" /><Relationship Type="http://schemas.openxmlformats.org/officeDocument/2006/relationships/slide" Target="/ppt/slides/slide1.xml" Id="R18ae3db13ff24f7c" /><Relationship Type="http://schemas.openxmlformats.org/officeDocument/2006/relationships/slide" Target="/ppt/slides/slide2.xml" Id="Rcbbed49c9dcd42b7" /><Relationship Type="http://schemas.openxmlformats.org/officeDocument/2006/relationships/slide" Target="/ppt/slides/slide3.xml" Id="R1877b84558794761" /><Relationship Type="http://schemas.openxmlformats.org/officeDocument/2006/relationships/slide" Target="/ppt/slides/slide4.xml" Id="R533cb319db574e40" /><Relationship Type="http://schemas.openxmlformats.org/officeDocument/2006/relationships/slide" Target="/ppt/slides/slide5.xml" Id="Rdadba8bf32cd4130" /><Relationship Type="http://schemas.openxmlformats.org/officeDocument/2006/relationships/slide" Target="/ppt/slides/slide6.xml" Id="R67decd7c97354a13" /><Relationship Type="http://schemas.openxmlformats.org/officeDocument/2006/relationships/slide" Target="/ppt/slides/slide7.xml" Id="R1ad681c4177d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52b2fb7a6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a3393bda4e8e" /><Relationship Type="http://schemas.openxmlformats.org/officeDocument/2006/relationships/theme" Target="/ppt/slideMasters/theme/theme1.xml" Id="R0d4d4b7ac0c4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4a3393bda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a82ff75d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693f77544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f1346e73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c6f12f75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d382d7589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cbfff62a4a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c3ffe3b89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