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57390b4a9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f95c2828e46df"/>
  </p:sldMasterIdLst>
  <p:sldIdLst>
    <p:sldId xmlns:r="http://schemas.openxmlformats.org/officeDocument/2006/relationships" id="256" r:id="R1904c8d36f534c3b"/>
    <p:sldId xmlns:r="http://schemas.openxmlformats.org/officeDocument/2006/relationships" id="257" r:id="R16584c881f304b74"/>
    <p:sldId xmlns:r="http://schemas.openxmlformats.org/officeDocument/2006/relationships" id="258" r:id="R1568363485b24b43"/>
    <p:sldId xmlns:r="http://schemas.openxmlformats.org/officeDocument/2006/relationships" id="259" r:id="R03b5384027a54120"/>
    <p:sldId xmlns:r="http://schemas.openxmlformats.org/officeDocument/2006/relationships" id="260" r:id="R70f2f05f66534cbe"/>
    <p:sldId xmlns:r="http://schemas.openxmlformats.org/officeDocument/2006/relationships" id="261" r:id="R6a3f52d7e5eb414c"/>
    <p:sldId xmlns:r="http://schemas.openxmlformats.org/officeDocument/2006/relationships" id="262" r:id="R5e45a57d06e1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f95c2828e46df" /><Relationship Type="http://schemas.openxmlformats.org/officeDocument/2006/relationships/slide" Target="/ppt/slides/slide1.xml" Id="R1904c8d36f534c3b" /><Relationship Type="http://schemas.openxmlformats.org/officeDocument/2006/relationships/slide" Target="/ppt/slides/slide2.xml" Id="R16584c881f304b74" /><Relationship Type="http://schemas.openxmlformats.org/officeDocument/2006/relationships/slide" Target="/ppt/slides/slide3.xml" Id="R1568363485b24b43" /><Relationship Type="http://schemas.openxmlformats.org/officeDocument/2006/relationships/slide" Target="/ppt/slides/slide4.xml" Id="R03b5384027a54120" /><Relationship Type="http://schemas.openxmlformats.org/officeDocument/2006/relationships/slide" Target="/ppt/slides/slide5.xml" Id="R70f2f05f66534cbe" /><Relationship Type="http://schemas.openxmlformats.org/officeDocument/2006/relationships/slide" Target="/ppt/slides/slide6.xml" Id="R6a3f52d7e5eb414c" /><Relationship Type="http://schemas.openxmlformats.org/officeDocument/2006/relationships/slide" Target="/ppt/slides/slide7.xml" Id="R5e45a57d06e1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57c6573c9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6914939624e49" /><Relationship Type="http://schemas.openxmlformats.org/officeDocument/2006/relationships/theme" Target="/ppt/slideMasters/theme/theme1.xml" Id="R810cfc4364b8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691493962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fb8ea228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cfd10a386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b6f8c02e6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41ca6be25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08b18a328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bf7feb23d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8313d65b3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24 863 916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28 606 712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