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fb80a242e57421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e99a51029f84710"/>
  </p:sldMasterIdLst>
  <p:sldIdLst>
    <p:sldId xmlns:r="http://schemas.openxmlformats.org/officeDocument/2006/relationships" id="256" r:id="Rfa1a3178b0c445bd"/>
    <p:sldId xmlns:r="http://schemas.openxmlformats.org/officeDocument/2006/relationships" id="257" r:id="R172c0dc5875f4b47"/>
    <p:sldId xmlns:r="http://schemas.openxmlformats.org/officeDocument/2006/relationships" id="258" r:id="R56ba8c2f484e4c3f"/>
    <p:sldId xmlns:r="http://schemas.openxmlformats.org/officeDocument/2006/relationships" id="259" r:id="R291d12283bef44ad"/>
    <p:sldId xmlns:r="http://schemas.openxmlformats.org/officeDocument/2006/relationships" id="260" r:id="R19755a5ada774d28"/>
    <p:sldId xmlns:r="http://schemas.openxmlformats.org/officeDocument/2006/relationships" id="261" r:id="R9faa9441561d475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99a51029f84710" /><Relationship Type="http://schemas.openxmlformats.org/officeDocument/2006/relationships/slide" Target="/ppt/slides/slide1.xml" Id="Rfa1a3178b0c445bd" /><Relationship Type="http://schemas.openxmlformats.org/officeDocument/2006/relationships/slide" Target="/ppt/slides/slide2.xml" Id="R172c0dc5875f4b47" /><Relationship Type="http://schemas.openxmlformats.org/officeDocument/2006/relationships/slide" Target="/ppt/slides/slide3.xml" Id="R56ba8c2f484e4c3f" /><Relationship Type="http://schemas.openxmlformats.org/officeDocument/2006/relationships/slide" Target="/ppt/slides/slide4.xml" Id="R291d12283bef44ad" /><Relationship Type="http://schemas.openxmlformats.org/officeDocument/2006/relationships/slide" Target="/ppt/slides/slide5.xml" Id="R19755a5ada774d28" /><Relationship Type="http://schemas.openxmlformats.org/officeDocument/2006/relationships/slide" Target="/ppt/slides/slide6.xml" Id="R9faa9441561d475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d4450b26d1491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ded97a0843441f" /><Relationship Type="http://schemas.openxmlformats.org/officeDocument/2006/relationships/theme" Target="/ppt/slideMasters/theme/theme1.xml" Id="Ra059633ba39b42e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fded97a0843441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39df0a82f340b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a83329ec1e411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f0ac705d5a406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27460abdb34ce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5a8e3f4de342c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836c649252417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DEAM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DEAM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DEAM AS ble etablert [år] og holder til i Vestnes.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DEAM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DEAM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DEAM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−52 254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2 963 554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81 745 684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84 581 462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DEAM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Roger Malme, Remmemsvegen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6390 Vestnes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928 249 220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DEAM AS</a:t>
            </a:r>
          </a:p>
        </p:txBody>
      </p:sp>
    </p:spTree>
  </p:cSld>
  <p:clrMapOvr>
    <a:masterClrMapping xmlns:a="http://schemas.openxmlformats.org/drawingml/2006/main"/>
  </p:clrMapOvr>
</p:sld>
</file>