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6bc168c23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617ed89694d93"/>
  </p:sldMasterIdLst>
  <p:sldIdLst>
    <p:sldId xmlns:r="http://schemas.openxmlformats.org/officeDocument/2006/relationships" id="256" r:id="R2c9a9c18bf51462d"/>
    <p:sldId xmlns:r="http://schemas.openxmlformats.org/officeDocument/2006/relationships" id="257" r:id="Ra729cd8fb5634da3"/>
    <p:sldId xmlns:r="http://schemas.openxmlformats.org/officeDocument/2006/relationships" id="258" r:id="Reb0252507fa147e2"/>
    <p:sldId xmlns:r="http://schemas.openxmlformats.org/officeDocument/2006/relationships" id="259" r:id="R0457ffbfa9f24c6a"/>
    <p:sldId xmlns:r="http://schemas.openxmlformats.org/officeDocument/2006/relationships" id="260" r:id="R4c8636016a8748aa"/>
    <p:sldId xmlns:r="http://schemas.openxmlformats.org/officeDocument/2006/relationships" id="261" r:id="Rdd080237edf44413"/>
    <p:sldId xmlns:r="http://schemas.openxmlformats.org/officeDocument/2006/relationships" id="262" r:id="Raece3f9348b7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617ed89694d93" /><Relationship Type="http://schemas.openxmlformats.org/officeDocument/2006/relationships/slide" Target="/ppt/slides/slide1.xml" Id="R2c9a9c18bf51462d" /><Relationship Type="http://schemas.openxmlformats.org/officeDocument/2006/relationships/slide" Target="/ppt/slides/slide2.xml" Id="Ra729cd8fb5634da3" /><Relationship Type="http://schemas.openxmlformats.org/officeDocument/2006/relationships/slide" Target="/ppt/slides/slide3.xml" Id="Reb0252507fa147e2" /><Relationship Type="http://schemas.openxmlformats.org/officeDocument/2006/relationships/slide" Target="/ppt/slides/slide4.xml" Id="R0457ffbfa9f24c6a" /><Relationship Type="http://schemas.openxmlformats.org/officeDocument/2006/relationships/slide" Target="/ppt/slides/slide5.xml" Id="R4c8636016a8748aa" /><Relationship Type="http://schemas.openxmlformats.org/officeDocument/2006/relationships/slide" Target="/ppt/slides/slide6.xml" Id="Rdd080237edf44413" /><Relationship Type="http://schemas.openxmlformats.org/officeDocument/2006/relationships/slide" Target="/ppt/slides/slide7.xml" Id="Raece3f9348b7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780da223f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92e4f1114708" /><Relationship Type="http://schemas.openxmlformats.org/officeDocument/2006/relationships/theme" Target="/ppt/slideMasters/theme/theme1.xml" Id="Ra81dc0983b80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692e4f111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92384160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b3c14fd1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564dab3a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6b2d13e6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71cafff4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4eaca2348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3c87a3d70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Lauvlibakken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