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f19da4866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b1bad2fc749d9"/>
  </p:sldMasterIdLst>
  <p:sldIdLst>
    <p:sldId xmlns:r="http://schemas.openxmlformats.org/officeDocument/2006/relationships" id="256" r:id="R00330fa7f31d4d8c"/>
    <p:sldId xmlns:r="http://schemas.openxmlformats.org/officeDocument/2006/relationships" id="257" r:id="Rca3edc35e615463c"/>
    <p:sldId xmlns:r="http://schemas.openxmlformats.org/officeDocument/2006/relationships" id="258" r:id="R403cf20057ec4867"/>
    <p:sldId xmlns:r="http://schemas.openxmlformats.org/officeDocument/2006/relationships" id="259" r:id="R5c8c89f667354945"/>
    <p:sldId xmlns:r="http://schemas.openxmlformats.org/officeDocument/2006/relationships" id="260" r:id="R2681f99f31014a10"/>
    <p:sldId xmlns:r="http://schemas.openxmlformats.org/officeDocument/2006/relationships" id="261" r:id="R2deaa75586f94042"/>
    <p:sldId xmlns:r="http://schemas.openxmlformats.org/officeDocument/2006/relationships" id="262" r:id="Rab75087232de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b1bad2fc749d9" /><Relationship Type="http://schemas.openxmlformats.org/officeDocument/2006/relationships/slide" Target="/ppt/slides/slide1.xml" Id="R00330fa7f31d4d8c" /><Relationship Type="http://schemas.openxmlformats.org/officeDocument/2006/relationships/slide" Target="/ppt/slides/slide2.xml" Id="Rca3edc35e615463c" /><Relationship Type="http://schemas.openxmlformats.org/officeDocument/2006/relationships/slide" Target="/ppt/slides/slide3.xml" Id="R403cf20057ec4867" /><Relationship Type="http://schemas.openxmlformats.org/officeDocument/2006/relationships/slide" Target="/ppt/slides/slide4.xml" Id="R5c8c89f667354945" /><Relationship Type="http://schemas.openxmlformats.org/officeDocument/2006/relationships/slide" Target="/ppt/slides/slide5.xml" Id="R2681f99f31014a10" /><Relationship Type="http://schemas.openxmlformats.org/officeDocument/2006/relationships/slide" Target="/ppt/slides/slide6.xml" Id="R2deaa75586f94042" /><Relationship Type="http://schemas.openxmlformats.org/officeDocument/2006/relationships/slide" Target="/ppt/slides/slide7.xml" Id="Rab75087232de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11172b3a9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dc1f1affb47c9" /><Relationship Type="http://schemas.openxmlformats.org/officeDocument/2006/relationships/theme" Target="/ppt/slideMasters/theme/theme1.xml" Id="R44efd62f3e3a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dc1f1affb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be4b9981a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6e6519904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c48c6f217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1ce67830844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d32f42dca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8963dbc2f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a95fe133643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KNIVEN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70 812 071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70 862 393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