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4a731f726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0ed843c0242ab"/>
  </p:sldMasterIdLst>
  <p:sldIdLst>
    <p:sldId xmlns:r="http://schemas.openxmlformats.org/officeDocument/2006/relationships" id="256" r:id="Ref6c89a177344c4b"/>
    <p:sldId xmlns:r="http://schemas.openxmlformats.org/officeDocument/2006/relationships" id="257" r:id="Rf9c80c7a2eaa41fd"/>
    <p:sldId xmlns:r="http://schemas.openxmlformats.org/officeDocument/2006/relationships" id="258" r:id="R8de429510b924a51"/>
    <p:sldId xmlns:r="http://schemas.openxmlformats.org/officeDocument/2006/relationships" id="259" r:id="R25e32fb21c2e415c"/>
    <p:sldId xmlns:r="http://schemas.openxmlformats.org/officeDocument/2006/relationships" id="260" r:id="R6d54db1652d248f7"/>
    <p:sldId xmlns:r="http://schemas.openxmlformats.org/officeDocument/2006/relationships" id="261" r:id="Rd2d00b77c9b54626"/>
    <p:sldId xmlns:r="http://schemas.openxmlformats.org/officeDocument/2006/relationships" id="262" r:id="R7c57db7a44c8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0ed843c0242ab" /><Relationship Type="http://schemas.openxmlformats.org/officeDocument/2006/relationships/slide" Target="/ppt/slides/slide1.xml" Id="Ref6c89a177344c4b" /><Relationship Type="http://schemas.openxmlformats.org/officeDocument/2006/relationships/slide" Target="/ppt/slides/slide2.xml" Id="Rf9c80c7a2eaa41fd" /><Relationship Type="http://schemas.openxmlformats.org/officeDocument/2006/relationships/slide" Target="/ppt/slides/slide3.xml" Id="R8de429510b924a51" /><Relationship Type="http://schemas.openxmlformats.org/officeDocument/2006/relationships/slide" Target="/ppt/slides/slide4.xml" Id="R25e32fb21c2e415c" /><Relationship Type="http://schemas.openxmlformats.org/officeDocument/2006/relationships/slide" Target="/ppt/slides/slide5.xml" Id="R6d54db1652d248f7" /><Relationship Type="http://schemas.openxmlformats.org/officeDocument/2006/relationships/slide" Target="/ppt/slides/slide6.xml" Id="Rd2d00b77c9b54626" /><Relationship Type="http://schemas.openxmlformats.org/officeDocument/2006/relationships/slide" Target="/ppt/slides/slide7.xml" Id="R7c57db7a44c8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940a871ee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49b06015a4bd9" /><Relationship Type="http://schemas.openxmlformats.org/officeDocument/2006/relationships/theme" Target="/ppt/slideMasters/theme/theme1.xml" Id="R651a010664a9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49b06015a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cd00bf768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513a210da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02dbb80a1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036e8f621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13459be2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992493d58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092c8dd1a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67 823 114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69 920 859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IDAR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