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841b5c001b41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8b736a9e2e4ecb"/>
  </p:sldMasterIdLst>
  <p:sldIdLst>
    <p:sldId xmlns:r="http://schemas.openxmlformats.org/officeDocument/2006/relationships" id="256" r:id="R57661d664e634c47"/>
    <p:sldId xmlns:r="http://schemas.openxmlformats.org/officeDocument/2006/relationships" id="257" r:id="R5418ca349012422e"/>
    <p:sldId xmlns:r="http://schemas.openxmlformats.org/officeDocument/2006/relationships" id="258" r:id="Rfde8d4dfb7ac4144"/>
    <p:sldId xmlns:r="http://schemas.openxmlformats.org/officeDocument/2006/relationships" id="259" r:id="R00f24797e0674ab2"/>
    <p:sldId xmlns:r="http://schemas.openxmlformats.org/officeDocument/2006/relationships" id="260" r:id="Rd0c4a665248b46b9"/>
    <p:sldId xmlns:r="http://schemas.openxmlformats.org/officeDocument/2006/relationships" id="261" r:id="R36cd9f81586f44ac"/>
    <p:sldId xmlns:r="http://schemas.openxmlformats.org/officeDocument/2006/relationships" id="262" r:id="R28708b32c6784e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8b736a9e2e4ecb" /><Relationship Type="http://schemas.openxmlformats.org/officeDocument/2006/relationships/slide" Target="/ppt/slides/slide1.xml" Id="R57661d664e634c47" /><Relationship Type="http://schemas.openxmlformats.org/officeDocument/2006/relationships/slide" Target="/ppt/slides/slide2.xml" Id="R5418ca349012422e" /><Relationship Type="http://schemas.openxmlformats.org/officeDocument/2006/relationships/slide" Target="/ppt/slides/slide3.xml" Id="Rfde8d4dfb7ac4144" /><Relationship Type="http://schemas.openxmlformats.org/officeDocument/2006/relationships/slide" Target="/ppt/slides/slide4.xml" Id="R00f24797e0674ab2" /><Relationship Type="http://schemas.openxmlformats.org/officeDocument/2006/relationships/slide" Target="/ppt/slides/slide5.xml" Id="Rd0c4a665248b46b9" /><Relationship Type="http://schemas.openxmlformats.org/officeDocument/2006/relationships/slide" Target="/ppt/slides/slide6.xml" Id="R36cd9f81586f44ac" /><Relationship Type="http://schemas.openxmlformats.org/officeDocument/2006/relationships/slide" Target="/ppt/slides/slide7.xml" Id="R28708b32c6784e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05a1e516364f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28536387744d5" /><Relationship Type="http://schemas.openxmlformats.org/officeDocument/2006/relationships/theme" Target="/ppt/slideMasters/theme/theme1.xml" Id="R0f9f313f1e8f4c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b28536387744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ebebeab0e48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37539e31c40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dd604e3c347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abd7b665943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33dc9df974b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89d9c410448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37b7d8b7a49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EXCALIBUR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EXCALIBUR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6 344 046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64 437 672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67 492 793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Osnesbrunene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928 250 938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AS</a:t>
            </a:r>
          </a:p>
        </p:txBody>
      </p:sp>
    </p:spTree>
  </p:cSld>
  <p:clrMapOvr>
    <a:masterClrMapping xmlns:a="http://schemas.openxmlformats.org/drawingml/2006/main"/>
  </p:clrMapOvr>
</p:sld>
</file>