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d90c1080f48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2447b03554a21"/>
  </p:sldMasterIdLst>
  <p:sldIdLst>
    <p:sldId xmlns:r="http://schemas.openxmlformats.org/officeDocument/2006/relationships" id="256" r:id="Rb13f98d45c324875"/>
    <p:sldId xmlns:r="http://schemas.openxmlformats.org/officeDocument/2006/relationships" id="257" r:id="R0cb5a85a19c0406a"/>
    <p:sldId xmlns:r="http://schemas.openxmlformats.org/officeDocument/2006/relationships" id="258" r:id="R1577e03f6f95494d"/>
    <p:sldId xmlns:r="http://schemas.openxmlformats.org/officeDocument/2006/relationships" id="259" r:id="R35eccc746ea04f59"/>
    <p:sldId xmlns:r="http://schemas.openxmlformats.org/officeDocument/2006/relationships" id="260" r:id="R4efc539dda0f4be6"/>
    <p:sldId xmlns:r="http://schemas.openxmlformats.org/officeDocument/2006/relationships" id="261" r:id="R54c6796dc37d4809"/>
    <p:sldId xmlns:r="http://schemas.openxmlformats.org/officeDocument/2006/relationships" id="262" r:id="R5da3191f7da5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2447b03554a21" /><Relationship Type="http://schemas.openxmlformats.org/officeDocument/2006/relationships/slide" Target="/ppt/slides/slide1.xml" Id="Rb13f98d45c324875" /><Relationship Type="http://schemas.openxmlformats.org/officeDocument/2006/relationships/slide" Target="/ppt/slides/slide2.xml" Id="R0cb5a85a19c0406a" /><Relationship Type="http://schemas.openxmlformats.org/officeDocument/2006/relationships/slide" Target="/ppt/slides/slide3.xml" Id="R1577e03f6f95494d" /><Relationship Type="http://schemas.openxmlformats.org/officeDocument/2006/relationships/slide" Target="/ppt/slides/slide4.xml" Id="R35eccc746ea04f59" /><Relationship Type="http://schemas.openxmlformats.org/officeDocument/2006/relationships/slide" Target="/ppt/slides/slide5.xml" Id="R4efc539dda0f4be6" /><Relationship Type="http://schemas.openxmlformats.org/officeDocument/2006/relationships/slide" Target="/ppt/slides/slide6.xml" Id="R54c6796dc37d4809" /><Relationship Type="http://schemas.openxmlformats.org/officeDocument/2006/relationships/slide" Target="/ppt/slides/slide7.xml" Id="R5da3191f7da5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9e05dffd24d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5c4f51f7f4b9e" /><Relationship Type="http://schemas.openxmlformats.org/officeDocument/2006/relationships/theme" Target="/ppt/slideMasters/theme/theme1.xml" Id="R266b85afbbb9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5c4f51f7f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c784da16e49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0b709daa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ff9069e964a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18c4e9f29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1a54259ac43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cf9fbdff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7a4b33dc4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1 568 051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1 583 931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Høyehaugen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928 258 238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INVESTERING AS</a:t>
            </a:r>
          </a:p>
        </p:txBody>
      </p:sp>
    </p:spTree>
  </p:cSld>
  <p:clrMapOvr>
    <a:masterClrMapping xmlns:a="http://schemas.openxmlformats.org/drawingml/2006/main"/>
  </p:clrMapOvr>
</p:sld>
</file>