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a41a1eb0bf43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caf988921479e"/>
  </p:sldMasterIdLst>
  <p:sldIdLst>
    <p:sldId xmlns:r="http://schemas.openxmlformats.org/officeDocument/2006/relationships" id="256" r:id="Rf5b8f04d71d641b3"/>
    <p:sldId xmlns:r="http://schemas.openxmlformats.org/officeDocument/2006/relationships" id="257" r:id="R65a850715dd146c7"/>
    <p:sldId xmlns:r="http://schemas.openxmlformats.org/officeDocument/2006/relationships" id="258" r:id="Rc94b64608b224574"/>
    <p:sldId xmlns:r="http://schemas.openxmlformats.org/officeDocument/2006/relationships" id="259" r:id="R5790faae5db64fbe"/>
    <p:sldId xmlns:r="http://schemas.openxmlformats.org/officeDocument/2006/relationships" id="260" r:id="R289022d899454b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caf988921479e" /><Relationship Type="http://schemas.openxmlformats.org/officeDocument/2006/relationships/slide" Target="/ppt/slides/slide1.xml" Id="Rf5b8f04d71d641b3" /><Relationship Type="http://schemas.openxmlformats.org/officeDocument/2006/relationships/slide" Target="/ppt/slides/slide2.xml" Id="R65a850715dd146c7" /><Relationship Type="http://schemas.openxmlformats.org/officeDocument/2006/relationships/slide" Target="/ppt/slides/slide3.xml" Id="Rc94b64608b224574" /><Relationship Type="http://schemas.openxmlformats.org/officeDocument/2006/relationships/slide" Target="/ppt/slides/slide4.xml" Id="R5790faae5db64fbe" /><Relationship Type="http://schemas.openxmlformats.org/officeDocument/2006/relationships/slide" Target="/ppt/slides/slide5.xml" Id="R289022d899454b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a29b9fd404c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532a420c741e0" /><Relationship Type="http://schemas.openxmlformats.org/officeDocument/2006/relationships/theme" Target="/ppt/slideMasters/theme/theme1.xml" Id="R8ab2a7b6a0a8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532a420c741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7cbbb98a940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487d05fca43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edd16e6a944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ebf81c40e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49a565a5f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BAKKLAND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Storbuktveien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928 272 842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