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9fac023b946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b570d548a4bea"/>
  </p:sldMasterIdLst>
  <p:sldIdLst>
    <p:sldId xmlns:r="http://schemas.openxmlformats.org/officeDocument/2006/relationships" id="256" r:id="R8225909246a04d7b"/>
    <p:sldId xmlns:r="http://schemas.openxmlformats.org/officeDocument/2006/relationships" id="257" r:id="R2c80b7086c8a4803"/>
    <p:sldId xmlns:r="http://schemas.openxmlformats.org/officeDocument/2006/relationships" id="258" r:id="R528bd88a3f0948d5"/>
    <p:sldId xmlns:r="http://schemas.openxmlformats.org/officeDocument/2006/relationships" id="259" r:id="R6eee920e5fcf4468"/>
    <p:sldId xmlns:r="http://schemas.openxmlformats.org/officeDocument/2006/relationships" id="260" r:id="Ref7c1823b8654a97"/>
    <p:sldId xmlns:r="http://schemas.openxmlformats.org/officeDocument/2006/relationships" id="261" r:id="R409d6eb269e544aa"/>
    <p:sldId xmlns:r="http://schemas.openxmlformats.org/officeDocument/2006/relationships" id="262" r:id="R42dac55863d9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b570d548a4bea" /><Relationship Type="http://schemas.openxmlformats.org/officeDocument/2006/relationships/slide" Target="/ppt/slides/slide1.xml" Id="R8225909246a04d7b" /><Relationship Type="http://schemas.openxmlformats.org/officeDocument/2006/relationships/slide" Target="/ppt/slides/slide2.xml" Id="R2c80b7086c8a4803" /><Relationship Type="http://schemas.openxmlformats.org/officeDocument/2006/relationships/slide" Target="/ppt/slides/slide3.xml" Id="R528bd88a3f0948d5" /><Relationship Type="http://schemas.openxmlformats.org/officeDocument/2006/relationships/slide" Target="/ppt/slides/slide4.xml" Id="R6eee920e5fcf4468" /><Relationship Type="http://schemas.openxmlformats.org/officeDocument/2006/relationships/slide" Target="/ppt/slides/slide5.xml" Id="Ref7c1823b8654a97" /><Relationship Type="http://schemas.openxmlformats.org/officeDocument/2006/relationships/slide" Target="/ppt/slides/slide6.xml" Id="R409d6eb269e544aa" /><Relationship Type="http://schemas.openxmlformats.org/officeDocument/2006/relationships/slide" Target="/ppt/slides/slide7.xml" Id="R42dac55863d9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88101c9fb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df0e16bb442d" /><Relationship Type="http://schemas.openxmlformats.org/officeDocument/2006/relationships/theme" Target="/ppt/slideMasters/theme/theme1.xml" Id="Rce7366013e7b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1df0e16bb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6e5565b4a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a4c165932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882652787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ba9e81185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259e0ea78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2f5a94256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5b5fc9aed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