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5c01f1492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32516a4904157"/>
  </p:sldMasterIdLst>
  <p:sldIdLst>
    <p:sldId xmlns:r="http://schemas.openxmlformats.org/officeDocument/2006/relationships" id="256" r:id="R242227e695c448ea"/>
    <p:sldId xmlns:r="http://schemas.openxmlformats.org/officeDocument/2006/relationships" id="257" r:id="Ra382f45b6eb94994"/>
    <p:sldId xmlns:r="http://schemas.openxmlformats.org/officeDocument/2006/relationships" id="258" r:id="Ra5c6de30380149d8"/>
    <p:sldId xmlns:r="http://schemas.openxmlformats.org/officeDocument/2006/relationships" id="259" r:id="Rd4f123a0cd0c4766"/>
    <p:sldId xmlns:r="http://schemas.openxmlformats.org/officeDocument/2006/relationships" id="260" r:id="Ra35005944e694031"/>
    <p:sldId xmlns:r="http://schemas.openxmlformats.org/officeDocument/2006/relationships" id="261" r:id="Raab579df7873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32516a4904157" /><Relationship Type="http://schemas.openxmlformats.org/officeDocument/2006/relationships/slide" Target="/ppt/slides/slide1.xml" Id="R242227e695c448ea" /><Relationship Type="http://schemas.openxmlformats.org/officeDocument/2006/relationships/slide" Target="/ppt/slides/slide2.xml" Id="Ra382f45b6eb94994" /><Relationship Type="http://schemas.openxmlformats.org/officeDocument/2006/relationships/slide" Target="/ppt/slides/slide3.xml" Id="Ra5c6de30380149d8" /><Relationship Type="http://schemas.openxmlformats.org/officeDocument/2006/relationships/slide" Target="/ppt/slides/slide4.xml" Id="Rd4f123a0cd0c4766" /><Relationship Type="http://schemas.openxmlformats.org/officeDocument/2006/relationships/slide" Target="/ppt/slides/slide5.xml" Id="Ra35005944e694031" /><Relationship Type="http://schemas.openxmlformats.org/officeDocument/2006/relationships/slide" Target="/ppt/slides/slide6.xml" Id="Raab579df7873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b66af944c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eec55d1cc48d9" /><Relationship Type="http://schemas.openxmlformats.org/officeDocument/2006/relationships/theme" Target="/ppt/slideMasters/theme/theme1.xml" Id="Rb760146752c34d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eec55d1cc48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093c3c5a2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3a6c3febb4f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94fb62f21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c6c2fceed4d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4a548b2d44d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d7ca6352a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