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2eda12925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842e6bd0e34b5e"/>
  </p:sldMasterIdLst>
  <p:sldIdLst>
    <p:sldId xmlns:r="http://schemas.openxmlformats.org/officeDocument/2006/relationships" id="256" r:id="R47a089a1ac3246f9"/>
    <p:sldId xmlns:r="http://schemas.openxmlformats.org/officeDocument/2006/relationships" id="257" r:id="R874cd82c08d64c52"/>
    <p:sldId xmlns:r="http://schemas.openxmlformats.org/officeDocument/2006/relationships" id="258" r:id="R95e3838e47e74cda"/>
    <p:sldId xmlns:r="http://schemas.openxmlformats.org/officeDocument/2006/relationships" id="259" r:id="R53d87962670d4055"/>
    <p:sldId xmlns:r="http://schemas.openxmlformats.org/officeDocument/2006/relationships" id="260" r:id="R3b07734c5d2d4c83"/>
    <p:sldId xmlns:r="http://schemas.openxmlformats.org/officeDocument/2006/relationships" id="261" r:id="Rddae73af201c4ab6"/>
    <p:sldId xmlns:r="http://schemas.openxmlformats.org/officeDocument/2006/relationships" id="262" r:id="R3ebaa2d772cb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42e6bd0e34b5e" /><Relationship Type="http://schemas.openxmlformats.org/officeDocument/2006/relationships/slide" Target="/ppt/slides/slide1.xml" Id="R47a089a1ac3246f9" /><Relationship Type="http://schemas.openxmlformats.org/officeDocument/2006/relationships/slide" Target="/ppt/slides/slide2.xml" Id="R874cd82c08d64c52" /><Relationship Type="http://schemas.openxmlformats.org/officeDocument/2006/relationships/slide" Target="/ppt/slides/slide3.xml" Id="R95e3838e47e74cda" /><Relationship Type="http://schemas.openxmlformats.org/officeDocument/2006/relationships/slide" Target="/ppt/slides/slide4.xml" Id="R53d87962670d4055" /><Relationship Type="http://schemas.openxmlformats.org/officeDocument/2006/relationships/slide" Target="/ppt/slides/slide5.xml" Id="R3b07734c5d2d4c83" /><Relationship Type="http://schemas.openxmlformats.org/officeDocument/2006/relationships/slide" Target="/ppt/slides/slide6.xml" Id="Rddae73af201c4ab6" /><Relationship Type="http://schemas.openxmlformats.org/officeDocument/2006/relationships/slide" Target="/ppt/slides/slide7.xml" Id="R3ebaa2d772cb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9370fcd4b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04bd1cd844187" /><Relationship Type="http://schemas.openxmlformats.org/officeDocument/2006/relationships/theme" Target="/ppt/slideMasters/theme/theme1.xml" Id="R058ff99d1356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04bd1cd84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699d5a154d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d1e8022f3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09d36f2aa4d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2a36c1c64a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17500360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4edc0a1d9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e0e23066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JOHAN MOLNES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